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6"/>
  </p:notesMasterIdLst>
  <p:sldIdLst>
    <p:sldId id="367" r:id="rId5"/>
    <p:sldId id="342" r:id="rId6"/>
    <p:sldId id="358" r:id="rId7"/>
    <p:sldId id="366" r:id="rId8"/>
    <p:sldId id="364" r:id="rId9"/>
    <p:sldId id="365" r:id="rId10"/>
    <p:sldId id="361" r:id="rId11"/>
    <p:sldId id="369" r:id="rId12"/>
    <p:sldId id="363" r:id="rId13"/>
    <p:sldId id="357" r:id="rId14"/>
    <p:sldId id="368" r:id="rId15"/>
  </p:sldIdLst>
  <p:sldSz cx="12192000" cy="6858000"/>
  <p:notesSz cx="6799263" cy="9929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290B"/>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114" y="384"/>
      </p:cViewPr>
      <p:guideLst>
        <p:guide orient="horz" pos="2160"/>
        <p:guide pos="3840"/>
      </p:guideLst>
    </p:cSldViewPr>
  </p:slideViewPr>
  <p:notesTextViewPr>
    <p:cViewPr>
      <p:scale>
        <a:sx n="1" d="1"/>
        <a:sy n="1" d="1"/>
      </p:scale>
      <p:origin x="0" y="0"/>
    </p:cViewPr>
  </p:notesTextViewPr>
  <p:sorterViewPr>
    <p:cViewPr>
      <p:scale>
        <a:sx n="100" d="100"/>
        <a:sy n="100" d="100"/>
      </p:scale>
      <p:origin x="0" y="40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F7BC6-45F6-400F-B2CA-98C7701A4AC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l-GR"/>
        </a:p>
      </dgm:t>
    </dgm:pt>
    <dgm:pt modelId="{D9001C8B-2A14-42B0-B0C6-530B17FB061F}">
      <dgm:prSet phldrT="[Text]" custT="1"/>
      <dgm:spPr>
        <a:solidFill>
          <a:srgbClr val="B28638"/>
        </a:solidFill>
        <a:ln>
          <a:noFill/>
        </a:ln>
        <a:effectLst>
          <a:outerShdw blurRad="152400" dist="76200" dir="7800000" sx="101000" sy="101000" algn="ctr" rotWithShape="0">
            <a:schemeClr val="accent6">
              <a:lumMod val="75000"/>
              <a:alpha val="95000"/>
            </a:schemeClr>
          </a:outerShdw>
        </a:effectLst>
      </dgm:spPr>
      <dgm:t>
        <a:bodyPr/>
        <a:lstStyle/>
        <a:p>
          <a:r>
            <a:rPr lang="el-GR" sz="2000" b="1" dirty="0" err="1">
              <a:latin typeface="Calibri" panose="020F0502020204030204" pitchFamily="34" charset="0"/>
              <a:cs typeface="Calibri" panose="020F0502020204030204" pitchFamily="34" charset="0"/>
            </a:rPr>
            <a:t>Αγρο</a:t>
          </a:r>
          <a:r>
            <a:rPr lang="el-GR" sz="2000" b="1" dirty="0">
              <a:latin typeface="Calibri" panose="020F0502020204030204" pitchFamily="34" charset="0"/>
              <a:cs typeface="Calibri" panose="020F0502020204030204" pitchFamily="34" charset="0"/>
            </a:rPr>
            <a:t>-διατροφή</a:t>
          </a:r>
        </a:p>
      </dgm:t>
    </dgm:pt>
    <dgm:pt modelId="{3419DF1D-9EF7-46CD-BD4E-0C647206562B}" type="parTrans" cxnId="{50687EAB-2EFE-487D-9EF4-61010F569EFF}">
      <dgm:prSet/>
      <dgm:spPr/>
      <dgm:t>
        <a:bodyPr/>
        <a:lstStyle/>
        <a:p>
          <a:endParaRPr lang="el-GR"/>
        </a:p>
      </dgm:t>
    </dgm:pt>
    <dgm:pt modelId="{36A092C0-9201-4FBC-8DF8-A099EE8F7828}" type="sibTrans" cxnId="{50687EAB-2EFE-487D-9EF4-61010F569EFF}">
      <dgm:prSet/>
      <dgm:spPr/>
      <dgm:t>
        <a:bodyPr/>
        <a:lstStyle/>
        <a:p>
          <a:endParaRPr lang="el-GR"/>
        </a:p>
      </dgm:t>
    </dgm:pt>
    <dgm:pt modelId="{70BD1980-0041-49DC-B3BA-DCB719216E91}">
      <dgm:prSet phldrT="[Text]" custT="1"/>
      <dgm:spPr>
        <a:solidFill>
          <a:srgbClr val="678965"/>
        </a:solidFill>
        <a:ln>
          <a:noFill/>
        </a:ln>
        <a:effectLst>
          <a:outerShdw blurRad="152400" dist="76200" dir="7800000" sx="101000" sy="101000" algn="ctr" rotWithShape="0">
            <a:schemeClr val="accent6">
              <a:lumMod val="75000"/>
              <a:alpha val="95000"/>
            </a:schemeClr>
          </a:outerShdw>
        </a:effectLst>
      </dgm:spPr>
      <dgm:t>
        <a:bodyPr/>
        <a:lstStyle/>
        <a:p>
          <a:r>
            <a:rPr lang="el-GR" sz="2000" b="1" dirty="0">
              <a:latin typeface="Calibri" panose="020F0502020204030204" pitchFamily="34" charset="0"/>
              <a:cs typeface="Calibri" panose="020F0502020204030204" pitchFamily="34" charset="0"/>
            </a:rPr>
            <a:t>Περιβάλλον /Βιώσιμη </a:t>
          </a:r>
          <a:r>
            <a:rPr lang="el-GR" sz="2000" b="1" dirty="0">
              <a:solidFill>
                <a:schemeClr val="bg1"/>
              </a:solidFill>
              <a:latin typeface="Calibri" panose="020F0502020204030204" pitchFamily="34" charset="0"/>
              <a:cs typeface="Calibri" panose="020F0502020204030204" pitchFamily="34" charset="0"/>
            </a:rPr>
            <a:t>Ανάπτυξη</a:t>
          </a:r>
          <a:r>
            <a:rPr lang="el-GR" sz="2000" b="1" dirty="0">
              <a:solidFill>
                <a:srgbClr val="002060"/>
              </a:solidFill>
              <a:latin typeface="Calibri" panose="020F0502020204030204" pitchFamily="34" charset="0"/>
              <a:cs typeface="Calibri" panose="020F0502020204030204" pitchFamily="34" charset="0"/>
            </a:rPr>
            <a:t>/Κυκλική Οικονομία</a:t>
          </a:r>
        </a:p>
      </dgm:t>
    </dgm:pt>
    <dgm:pt modelId="{2A2E71D8-23F9-4F18-8D41-F13E4E3F5C02}" type="parTrans" cxnId="{CC3630B2-68F2-4CE9-A08C-013590D192EA}">
      <dgm:prSet/>
      <dgm:spPr/>
      <dgm:t>
        <a:bodyPr/>
        <a:lstStyle/>
        <a:p>
          <a:endParaRPr lang="el-GR"/>
        </a:p>
      </dgm:t>
    </dgm:pt>
    <dgm:pt modelId="{838A4114-073E-4C34-B601-B9DD007EA434}" type="sibTrans" cxnId="{CC3630B2-68F2-4CE9-A08C-013590D192EA}">
      <dgm:prSet/>
      <dgm:spPr/>
      <dgm:t>
        <a:bodyPr/>
        <a:lstStyle/>
        <a:p>
          <a:endParaRPr lang="el-GR"/>
        </a:p>
      </dgm:t>
    </dgm:pt>
    <dgm:pt modelId="{8D898DBF-A363-4462-A40E-D6AC39EF1CBF}">
      <dgm:prSet phldrT="[Text]" custT="1"/>
      <dgm:spPr>
        <a:solidFill>
          <a:srgbClr val="FFC000"/>
        </a:solidFill>
        <a:ln>
          <a:noFill/>
        </a:ln>
        <a:effectLst>
          <a:outerShdw blurRad="152400" dist="76200" dir="7800000" sx="101000" sy="101000" algn="ctr" rotWithShape="0">
            <a:schemeClr val="accent6">
              <a:lumMod val="75000"/>
              <a:alpha val="95000"/>
            </a:schemeClr>
          </a:outerShdw>
        </a:effectLst>
      </dgm:spPr>
      <dgm:t>
        <a:bodyPr/>
        <a:lstStyle/>
        <a:p>
          <a:r>
            <a:rPr lang="el-GR" sz="2000" b="1" dirty="0">
              <a:latin typeface="Calibri" panose="020F0502020204030204" pitchFamily="34" charset="0"/>
              <a:cs typeface="Calibri" panose="020F0502020204030204" pitchFamily="34" charset="0"/>
            </a:rPr>
            <a:t>Ενέργεια</a:t>
          </a:r>
        </a:p>
      </dgm:t>
    </dgm:pt>
    <dgm:pt modelId="{1986452F-AAFD-4AC3-991C-1B94DD31CB53}" type="parTrans" cxnId="{9941A019-5E21-486B-9A04-B2587A3B1568}">
      <dgm:prSet/>
      <dgm:spPr/>
      <dgm:t>
        <a:bodyPr/>
        <a:lstStyle/>
        <a:p>
          <a:endParaRPr lang="el-GR"/>
        </a:p>
      </dgm:t>
    </dgm:pt>
    <dgm:pt modelId="{6725D58E-85D0-487A-A885-C973171B8CFD}" type="sibTrans" cxnId="{9941A019-5E21-486B-9A04-B2587A3B1568}">
      <dgm:prSet/>
      <dgm:spPr/>
      <dgm:t>
        <a:bodyPr/>
        <a:lstStyle/>
        <a:p>
          <a:endParaRPr lang="el-GR"/>
        </a:p>
      </dgm:t>
    </dgm:pt>
    <dgm:pt modelId="{140541D6-44BE-433E-B495-AD3B06BEFA0A}">
      <dgm:prSet phldrT="[Text]" custT="1"/>
      <dgm:spPr>
        <a:solidFill>
          <a:schemeClr val="tx2">
            <a:lumMod val="60000"/>
            <a:lumOff val="40000"/>
          </a:schemeClr>
        </a:solidFill>
        <a:ln>
          <a:noFill/>
        </a:ln>
        <a:effectLst>
          <a:outerShdw blurRad="152400" dist="76200" dir="7800000" sx="101000" sy="101000" algn="ctr" rotWithShape="0">
            <a:schemeClr val="accent6">
              <a:lumMod val="75000"/>
              <a:alpha val="95000"/>
            </a:schemeClr>
          </a:outerShdw>
        </a:effectLst>
      </dgm:spPr>
      <dgm:t>
        <a:bodyPr/>
        <a:lstStyle/>
        <a:p>
          <a:r>
            <a:rPr lang="el-GR" sz="2000" b="1" dirty="0">
              <a:latin typeface="Calibri" panose="020F0502020204030204" pitchFamily="34" charset="0"/>
              <a:cs typeface="Calibri" panose="020F0502020204030204" pitchFamily="34" charset="0"/>
            </a:rPr>
            <a:t>ΤΠΕ</a:t>
          </a:r>
        </a:p>
      </dgm:t>
    </dgm:pt>
    <dgm:pt modelId="{59D6DA21-8F78-4EE1-809D-8E62A68157EE}" type="parTrans" cxnId="{992992AD-2FFA-4202-8ADE-3E84876C953B}">
      <dgm:prSet/>
      <dgm:spPr/>
      <dgm:t>
        <a:bodyPr/>
        <a:lstStyle/>
        <a:p>
          <a:endParaRPr lang="el-GR"/>
        </a:p>
      </dgm:t>
    </dgm:pt>
    <dgm:pt modelId="{ABE59D8F-30C8-4111-AE54-440343C64561}" type="sibTrans" cxnId="{992992AD-2FFA-4202-8ADE-3E84876C953B}">
      <dgm:prSet/>
      <dgm:spPr/>
      <dgm:t>
        <a:bodyPr/>
        <a:lstStyle/>
        <a:p>
          <a:endParaRPr lang="el-GR"/>
        </a:p>
      </dgm:t>
    </dgm:pt>
    <dgm:pt modelId="{BA6BA8A0-4FC6-473D-B3AB-878EF4CBC3E6}">
      <dgm:prSet phldrT="[Text]" custT="1"/>
      <dgm:spPr>
        <a:solidFill>
          <a:schemeClr val="bg1">
            <a:lumMod val="65000"/>
          </a:schemeClr>
        </a:solidFill>
        <a:ln>
          <a:noFill/>
        </a:ln>
        <a:effectLst>
          <a:outerShdw blurRad="152400" dist="76200" dir="7800000" sx="101000" sy="101000" algn="ctr" rotWithShape="0">
            <a:schemeClr val="accent6">
              <a:lumMod val="75000"/>
              <a:alpha val="95000"/>
            </a:schemeClr>
          </a:outerShdw>
        </a:effectLst>
      </dgm:spPr>
      <dgm:t>
        <a:bodyPr/>
        <a:lstStyle/>
        <a:p>
          <a:r>
            <a:rPr lang="el-GR" sz="2000" b="1" dirty="0">
              <a:latin typeface="Calibri" panose="020F0502020204030204" pitchFamily="34" charset="0"/>
              <a:cs typeface="Calibri" panose="020F0502020204030204" pitchFamily="34" charset="0"/>
            </a:rPr>
            <a:t>Υλικά </a:t>
          </a:r>
          <a:r>
            <a:rPr lang="en-US" sz="2000" b="1" dirty="0">
              <a:latin typeface="Calibri" panose="020F0502020204030204" pitchFamily="34" charset="0"/>
              <a:cs typeface="Calibri" panose="020F0502020204030204" pitchFamily="34" charset="0"/>
            </a:rPr>
            <a:t>/ </a:t>
          </a:r>
          <a:r>
            <a:rPr lang="el-GR" sz="2000" b="1" dirty="0">
              <a:latin typeface="Calibri" panose="020F0502020204030204" pitchFamily="34" charset="0"/>
              <a:cs typeface="Calibri" panose="020F0502020204030204" pitchFamily="34" charset="0"/>
            </a:rPr>
            <a:t>Κατασκευές</a:t>
          </a:r>
        </a:p>
      </dgm:t>
    </dgm:pt>
    <dgm:pt modelId="{66A2F281-A32D-44AE-9EAA-B0C3E1ABC037}" type="parTrans" cxnId="{D3C0F9BF-B406-4546-AC55-BB89CC13B2EA}">
      <dgm:prSet/>
      <dgm:spPr/>
      <dgm:t>
        <a:bodyPr/>
        <a:lstStyle/>
        <a:p>
          <a:endParaRPr lang="el-GR"/>
        </a:p>
      </dgm:t>
    </dgm:pt>
    <dgm:pt modelId="{EC019DBD-5A34-4329-95A8-008A5E54B6BF}" type="sibTrans" cxnId="{D3C0F9BF-B406-4546-AC55-BB89CC13B2EA}">
      <dgm:prSet/>
      <dgm:spPr/>
      <dgm:t>
        <a:bodyPr/>
        <a:lstStyle/>
        <a:p>
          <a:endParaRPr lang="el-GR"/>
        </a:p>
      </dgm:t>
    </dgm:pt>
    <dgm:pt modelId="{5E34171D-6E1A-4D90-99D3-3D4FA6B70589}">
      <dgm:prSet phldrT="[Text]" custT="1"/>
      <dgm:spPr>
        <a:solidFill>
          <a:schemeClr val="bg2">
            <a:lumMod val="50000"/>
          </a:schemeClr>
        </a:solidFill>
        <a:ln>
          <a:noFill/>
        </a:ln>
        <a:effectLst>
          <a:outerShdw blurRad="152400" dist="76200" dir="7800000" sx="101000" sy="101000" algn="ctr" rotWithShape="0">
            <a:schemeClr val="accent6">
              <a:lumMod val="75000"/>
              <a:alpha val="95000"/>
            </a:schemeClr>
          </a:outerShdw>
        </a:effectLst>
      </dgm:spPr>
      <dgm:t>
        <a:bodyPr/>
        <a:lstStyle/>
        <a:p>
          <a:r>
            <a:rPr lang="el-GR" sz="2000" b="1" dirty="0">
              <a:solidFill>
                <a:srgbClr val="002060"/>
              </a:solidFill>
              <a:latin typeface="Calibri" panose="020F0502020204030204" pitchFamily="34" charset="0"/>
              <a:cs typeface="Calibri" panose="020F0502020204030204" pitchFamily="34" charset="0"/>
            </a:rPr>
            <a:t>Έξυπνες</a:t>
          </a:r>
          <a:r>
            <a:rPr lang="el-GR" sz="2000" b="1" dirty="0">
              <a:latin typeface="Calibri" panose="020F0502020204030204" pitchFamily="34" charset="0"/>
              <a:cs typeface="Calibri" panose="020F0502020204030204" pitchFamily="34" charset="0"/>
            </a:rPr>
            <a:t> Μεταφορές</a:t>
          </a:r>
          <a:r>
            <a:rPr lang="en-US" sz="2000" b="1" dirty="0">
              <a:latin typeface="Calibri" panose="020F0502020204030204" pitchFamily="34" charset="0"/>
              <a:cs typeface="Calibri" panose="020F0502020204030204" pitchFamily="34" charset="0"/>
            </a:rPr>
            <a:t>/ </a:t>
          </a:r>
          <a:r>
            <a:rPr lang="el-GR" sz="2000" b="1" dirty="0">
              <a:latin typeface="Calibri" panose="020F0502020204030204" pitchFamily="34" charset="0"/>
              <a:cs typeface="Calibri" panose="020F0502020204030204" pitchFamily="34" charset="0"/>
            </a:rPr>
            <a:t>Εφοδιαστική Αλυσίδα</a:t>
          </a:r>
        </a:p>
      </dgm:t>
    </dgm:pt>
    <dgm:pt modelId="{CC49F9A0-E47F-44F9-9B7F-E1B0BE53D7D9}" type="parTrans" cxnId="{16BF8AEC-AF6A-492A-A750-3D262D3A1E67}">
      <dgm:prSet/>
      <dgm:spPr/>
      <dgm:t>
        <a:bodyPr/>
        <a:lstStyle/>
        <a:p>
          <a:endParaRPr lang="el-GR"/>
        </a:p>
      </dgm:t>
    </dgm:pt>
    <dgm:pt modelId="{23AF4E6E-F828-4E4A-8A70-D06E46358827}" type="sibTrans" cxnId="{16BF8AEC-AF6A-492A-A750-3D262D3A1E67}">
      <dgm:prSet/>
      <dgm:spPr/>
      <dgm:t>
        <a:bodyPr/>
        <a:lstStyle/>
        <a:p>
          <a:endParaRPr lang="el-GR"/>
        </a:p>
      </dgm:t>
    </dgm:pt>
    <dgm:pt modelId="{8F1A50A6-F35D-4A53-9711-5FB8B1DD599D}">
      <dgm:prSet phldrT="[Text]" custT="1"/>
      <dgm:spPr>
        <a:solidFill>
          <a:srgbClr val="A85858"/>
        </a:solidFill>
        <a:ln>
          <a:noFill/>
        </a:ln>
        <a:effectLst>
          <a:outerShdw blurRad="152400" dist="76200" dir="7800000" sx="101000" sy="101000" algn="ctr" rotWithShape="0">
            <a:schemeClr val="accent6">
              <a:lumMod val="75000"/>
              <a:alpha val="95000"/>
            </a:schemeClr>
          </a:outerShdw>
        </a:effectLst>
      </dgm:spPr>
      <dgm:t>
        <a:bodyPr/>
        <a:lstStyle/>
        <a:p>
          <a:r>
            <a:rPr lang="el-GR" sz="2000" b="1" dirty="0">
              <a:latin typeface="Calibri" panose="020F0502020204030204" pitchFamily="34" charset="0"/>
              <a:cs typeface="Calibri" panose="020F0502020204030204" pitchFamily="34" charset="0"/>
            </a:rPr>
            <a:t>Υγεία </a:t>
          </a:r>
          <a:r>
            <a:rPr lang="en-US" sz="2000" b="1" dirty="0">
              <a:latin typeface="Calibri" panose="020F0502020204030204" pitchFamily="34" charset="0"/>
              <a:cs typeface="Calibri" panose="020F0502020204030204" pitchFamily="34" charset="0"/>
            </a:rPr>
            <a:t>/ </a:t>
          </a:r>
          <a:r>
            <a:rPr lang="el-GR" sz="2000" b="1" dirty="0">
              <a:latin typeface="Calibri" panose="020F0502020204030204" pitchFamily="34" charset="0"/>
              <a:cs typeface="Calibri" panose="020F0502020204030204" pitchFamily="34" charset="0"/>
            </a:rPr>
            <a:t>Φάρμακα</a:t>
          </a:r>
        </a:p>
      </dgm:t>
    </dgm:pt>
    <dgm:pt modelId="{ED16C2AD-846D-4A3E-900D-0229D8E11EE0}" type="parTrans" cxnId="{CDE97D88-FC76-4A9E-B894-90FA89371575}">
      <dgm:prSet/>
      <dgm:spPr/>
      <dgm:t>
        <a:bodyPr/>
        <a:lstStyle/>
        <a:p>
          <a:endParaRPr lang="el-GR"/>
        </a:p>
      </dgm:t>
    </dgm:pt>
    <dgm:pt modelId="{733FE19A-ADFB-445F-9CFA-FDBF87A206B1}" type="sibTrans" cxnId="{CDE97D88-FC76-4A9E-B894-90FA89371575}">
      <dgm:prSet/>
      <dgm:spPr/>
      <dgm:t>
        <a:bodyPr/>
        <a:lstStyle/>
        <a:p>
          <a:endParaRPr lang="el-GR"/>
        </a:p>
      </dgm:t>
    </dgm:pt>
    <dgm:pt modelId="{7A536298-C7BC-41A5-A524-4C5730D6F3EF}">
      <dgm:prSet phldrT="[Text]" custT="1"/>
      <dgm:spPr>
        <a:solidFill>
          <a:srgbClr val="69A4C9"/>
        </a:solidFill>
        <a:ln>
          <a:noFill/>
        </a:ln>
        <a:effectLst>
          <a:outerShdw blurRad="152400" dist="76200" dir="7800000" sx="101000" sy="101000" algn="ctr" rotWithShape="0">
            <a:schemeClr val="accent6">
              <a:lumMod val="75000"/>
              <a:alpha val="95000"/>
            </a:schemeClr>
          </a:outerShdw>
        </a:effectLst>
      </dgm:spPr>
      <dgm:t>
        <a:bodyPr/>
        <a:lstStyle/>
        <a:p>
          <a:r>
            <a:rPr lang="el-GR" sz="2000" b="1" dirty="0">
              <a:latin typeface="Calibri" panose="020F0502020204030204" pitchFamily="34" charset="0"/>
              <a:cs typeface="Calibri" panose="020F0502020204030204" pitchFamily="34" charset="0"/>
            </a:rPr>
            <a:t>Πολιτισμός</a:t>
          </a:r>
          <a:r>
            <a:rPr lang="en-US" sz="2000" b="1" dirty="0">
              <a:latin typeface="Calibri" panose="020F0502020204030204" pitchFamily="34" charset="0"/>
              <a:cs typeface="Calibri" panose="020F0502020204030204" pitchFamily="34" charset="0"/>
            </a:rPr>
            <a:t>/ </a:t>
          </a:r>
          <a:r>
            <a:rPr lang="el-GR" sz="2000" b="1" dirty="0">
              <a:latin typeface="Calibri" panose="020F0502020204030204" pitchFamily="34" charset="0"/>
              <a:cs typeface="Calibri" panose="020F0502020204030204" pitchFamily="34" charset="0"/>
            </a:rPr>
            <a:t>Τουρισμός</a:t>
          </a:r>
          <a:r>
            <a:rPr lang="en-US" sz="2000" b="1" dirty="0">
              <a:latin typeface="Calibri" panose="020F0502020204030204" pitchFamily="34" charset="0"/>
              <a:cs typeface="Calibri" panose="020F0502020204030204" pitchFamily="34" charset="0"/>
            </a:rPr>
            <a:t>/ </a:t>
          </a:r>
          <a:r>
            <a:rPr lang="el-GR" sz="2000" b="1" dirty="0">
              <a:latin typeface="Calibri" panose="020F0502020204030204" pitchFamily="34" charset="0"/>
              <a:cs typeface="Calibri" panose="020F0502020204030204" pitchFamily="34" charset="0"/>
            </a:rPr>
            <a:t>Δημιουργικές Βιομηχανίες</a:t>
          </a:r>
        </a:p>
      </dgm:t>
    </dgm:pt>
    <dgm:pt modelId="{755D4C5C-8C35-4A26-A2D1-78AF9DF0AEA6}" type="parTrans" cxnId="{6EA953F9-3AFA-44B7-A11F-59E7C0263952}">
      <dgm:prSet/>
      <dgm:spPr/>
      <dgm:t>
        <a:bodyPr/>
        <a:lstStyle/>
        <a:p>
          <a:endParaRPr lang="el-GR"/>
        </a:p>
      </dgm:t>
    </dgm:pt>
    <dgm:pt modelId="{D83E7149-B9D6-4E4F-A272-173247211544}" type="sibTrans" cxnId="{6EA953F9-3AFA-44B7-A11F-59E7C0263952}">
      <dgm:prSet/>
      <dgm:spPr/>
      <dgm:t>
        <a:bodyPr/>
        <a:lstStyle/>
        <a:p>
          <a:endParaRPr lang="el-GR"/>
        </a:p>
      </dgm:t>
    </dgm:pt>
    <dgm:pt modelId="{A4EAB7D2-9F6D-4D9F-8FAD-41F571546C20}" type="pres">
      <dgm:prSet presAssocID="{017F7BC6-45F6-400F-B2CA-98C7701A4AC6}" presName="linear" presStyleCnt="0">
        <dgm:presLayoutVars>
          <dgm:dir/>
          <dgm:animLvl val="lvl"/>
          <dgm:resizeHandles val="exact"/>
        </dgm:presLayoutVars>
      </dgm:prSet>
      <dgm:spPr/>
    </dgm:pt>
    <dgm:pt modelId="{B43D20D6-EAD2-484E-8F8A-747BE395BEDD}" type="pres">
      <dgm:prSet presAssocID="{D9001C8B-2A14-42B0-B0C6-530B17FB061F}" presName="parentLin" presStyleCnt="0"/>
      <dgm:spPr/>
    </dgm:pt>
    <dgm:pt modelId="{91BFF08F-D8F2-4398-BFF1-BDFE2ACCDF90}" type="pres">
      <dgm:prSet presAssocID="{D9001C8B-2A14-42B0-B0C6-530B17FB061F}" presName="parentLeftMargin" presStyleLbl="node1" presStyleIdx="0" presStyleCnt="8"/>
      <dgm:spPr/>
    </dgm:pt>
    <dgm:pt modelId="{2FA21FA0-78A2-4001-BB87-2CBB6D0F9446}" type="pres">
      <dgm:prSet presAssocID="{D9001C8B-2A14-42B0-B0C6-530B17FB061F}" presName="parentText" presStyleLbl="node1" presStyleIdx="0" presStyleCnt="8" custScaleX="121236">
        <dgm:presLayoutVars>
          <dgm:chMax val="0"/>
          <dgm:bulletEnabled val="1"/>
        </dgm:presLayoutVars>
      </dgm:prSet>
      <dgm:spPr/>
    </dgm:pt>
    <dgm:pt modelId="{974C184C-0332-48FB-BB0D-EF979F2F1FA2}" type="pres">
      <dgm:prSet presAssocID="{D9001C8B-2A14-42B0-B0C6-530B17FB061F}" presName="negativeSpace" presStyleCnt="0"/>
      <dgm:spPr/>
    </dgm:pt>
    <dgm:pt modelId="{22F7513D-31C7-493B-8DFB-23D076E400F3}" type="pres">
      <dgm:prSet presAssocID="{D9001C8B-2A14-42B0-B0C6-530B17FB061F}" presName="childText" presStyleLbl="conFgAcc1" presStyleIdx="0" presStyleCnt="8">
        <dgm:presLayoutVars>
          <dgm:bulletEnabled val="1"/>
        </dgm:presLayoutVars>
      </dgm:prSet>
      <dgm:spPr/>
    </dgm:pt>
    <dgm:pt modelId="{3BEA5714-B0A5-49F0-9661-60647C26851B}" type="pres">
      <dgm:prSet presAssocID="{36A092C0-9201-4FBC-8DF8-A099EE8F7828}" presName="spaceBetweenRectangles" presStyleCnt="0"/>
      <dgm:spPr/>
    </dgm:pt>
    <dgm:pt modelId="{A7724309-EB90-4782-A328-6BB3E2D81123}" type="pres">
      <dgm:prSet presAssocID="{70BD1980-0041-49DC-B3BA-DCB719216E91}" presName="parentLin" presStyleCnt="0"/>
      <dgm:spPr/>
    </dgm:pt>
    <dgm:pt modelId="{AE9F1261-3ABD-4350-8E82-610125B88F53}" type="pres">
      <dgm:prSet presAssocID="{70BD1980-0041-49DC-B3BA-DCB719216E91}" presName="parentLeftMargin" presStyleLbl="node1" presStyleIdx="0" presStyleCnt="8"/>
      <dgm:spPr/>
    </dgm:pt>
    <dgm:pt modelId="{B7F58AE3-189E-414E-8E75-4BC51316363A}" type="pres">
      <dgm:prSet presAssocID="{70BD1980-0041-49DC-B3BA-DCB719216E91}" presName="parentText" presStyleLbl="node1" presStyleIdx="1" presStyleCnt="8" custScaleX="121236">
        <dgm:presLayoutVars>
          <dgm:chMax val="0"/>
          <dgm:bulletEnabled val="1"/>
        </dgm:presLayoutVars>
      </dgm:prSet>
      <dgm:spPr/>
    </dgm:pt>
    <dgm:pt modelId="{9C8B7422-0D17-4AD7-A798-A0A044A879BB}" type="pres">
      <dgm:prSet presAssocID="{70BD1980-0041-49DC-B3BA-DCB719216E91}" presName="negativeSpace" presStyleCnt="0"/>
      <dgm:spPr/>
    </dgm:pt>
    <dgm:pt modelId="{8A753F65-479D-4A96-A469-23546882FC41}" type="pres">
      <dgm:prSet presAssocID="{70BD1980-0041-49DC-B3BA-DCB719216E91}" presName="childText" presStyleLbl="conFgAcc1" presStyleIdx="1" presStyleCnt="8">
        <dgm:presLayoutVars>
          <dgm:bulletEnabled val="1"/>
        </dgm:presLayoutVars>
      </dgm:prSet>
      <dgm:spPr/>
    </dgm:pt>
    <dgm:pt modelId="{B9C0803A-9205-4708-8696-2F1363F8B0DF}" type="pres">
      <dgm:prSet presAssocID="{838A4114-073E-4C34-B601-B9DD007EA434}" presName="spaceBetweenRectangles" presStyleCnt="0"/>
      <dgm:spPr/>
    </dgm:pt>
    <dgm:pt modelId="{6AC0B382-F879-4F42-BCC9-B830BB02C457}" type="pres">
      <dgm:prSet presAssocID="{8D898DBF-A363-4462-A40E-D6AC39EF1CBF}" presName="parentLin" presStyleCnt="0"/>
      <dgm:spPr/>
    </dgm:pt>
    <dgm:pt modelId="{C7D85B8B-818F-4D76-BA54-7F378E5A675A}" type="pres">
      <dgm:prSet presAssocID="{8D898DBF-A363-4462-A40E-D6AC39EF1CBF}" presName="parentLeftMargin" presStyleLbl="node1" presStyleIdx="1" presStyleCnt="8"/>
      <dgm:spPr/>
    </dgm:pt>
    <dgm:pt modelId="{E4DD8F7C-AD05-422A-8BD8-C2EBF4A875B5}" type="pres">
      <dgm:prSet presAssocID="{8D898DBF-A363-4462-A40E-D6AC39EF1CBF}" presName="parentText" presStyleLbl="node1" presStyleIdx="2" presStyleCnt="8" custScaleX="121236">
        <dgm:presLayoutVars>
          <dgm:chMax val="0"/>
          <dgm:bulletEnabled val="1"/>
        </dgm:presLayoutVars>
      </dgm:prSet>
      <dgm:spPr/>
    </dgm:pt>
    <dgm:pt modelId="{8FB3CB28-1BA2-4D44-882B-D6A2A07669CC}" type="pres">
      <dgm:prSet presAssocID="{8D898DBF-A363-4462-A40E-D6AC39EF1CBF}" presName="negativeSpace" presStyleCnt="0"/>
      <dgm:spPr/>
    </dgm:pt>
    <dgm:pt modelId="{33A33E18-9FB8-4C29-BCA5-3341386F5A17}" type="pres">
      <dgm:prSet presAssocID="{8D898DBF-A363-4462-A40E-D6AC39EF1CBF}" presName="childText" presStyleLbl="conFgAcc1" presStyleIdx="2" presStyleCnt="8">
        <dgm:presLayoutVars>
          <dgm:bulletEnabled val="1"/>
        </dgm:presLayoutVars>
      </dgm:prSet>
      <dgm:spPr/>
    </dgm:pt>
    <dgm:pt modelId="{C891C96A-B6BB-4259-8753-E7B5A1809720}" type="pres">
      <dgm:prSet presAssocID="{6725D58E-85D0-487A-A885-C973171B8CFD}" presName="spaceBetweenRectangles" presStyleCnt="0"/>
      <dgm:spPr/>
    </dgm:pt>
    <dgm:pt modelId="{AE1BE60C-16CA-45A4-BEEB-F6CECDE33322}" type="pres">
      <dgm:prSet presAssocID="{8F1A50A6-F35D-4A53-9711-5FB8B1DD599D}" presName="parentLin" presStyleCnt="0"/>
      <dgm:spPr/>
    </dgm:pt>
    <dgm:pt modelId="{D5673041-35A3-4BA1-ABB9-EEE81736289D}" type="pres">
      <dgm:prSet presAssocID="{8F1A50A6-F35D-4A53-9711-5FB8B1DD599D}" presName="parentLeftMargin" presStyleLbl="node1" presStyleIdx="2" presStyleCnt="8"/>
      <dgm:spPr/>
    </dgm:pt>
    <dgm:pt modelId="{AC4F8DF6-1E4A-4250-BC1D-B97E83232455}" type="pres">
      <dgm:prSet presAssocID="{8F1A50A6-F35D-4A53-9711-5FB8B1DD599D}" presName="parentText" presStyleLbl="node1" presStyleIdx="3" presStyleCnt="8" custScaleX="119273">
        <dgm:presLayoutVars>
          <dgm:chMax val="0"/>
          <dgm:bulletEnabled val="1"/>
        </dgm:presLayoutVars>
      </dgm:prSet>
      <dgm:spPr/>
    </dgm:pt>
    <dgm:pt modelId="{9E51189B-C515-4728-951B-7AED4186B31E}" type="pres">
      <dgm:prSet presAssocID="{8F1A50A6-F35D-4A53-9711-5FB8B1DD599D}" presName="negativeSpace" presStyleCnt="0"/>
      <dgm:spPr/>
    </dgm:pt>
    <dgm:pt modelId="{C4F3912E-1A72-4FE3-BC4C-4B18B5CCEF78}" type="pres">
      <dgm:prSet presAssocID="{8F1A50A6-F35D-4A53-9711-5FB8B1DD599D}" presName="childText" presStyleLbl="conFgAcc1" presStyleIdx="3" presStyleCnt="8">
        <dgm:presLayoutVars>
          <dgm:bulletEnabled val="1"/>
        </dgm:presLayoutVars>
      </dgm:prSet>
      <dgm:spPr/>
    </dgm:pt>
    <dgm:pt modelId="{CC6E02DC-699A-4426-8EC4-21ECD02FA477}" type="pres">
      <dgm:prSet presAssocID="{733FE19A-ADFB-445F-9CFA-FDBF87A206B1}" presName="spaceBetweenRectangles" presStyleCnt="0"/>
      <dgm:spPr/>
    </dgm:pt>
    <dgm:pt modelId="{12E76A2C-56FF-4CAB-867F-80A9F91452F0}" type="pres">
      <dgm:prSet presAssocID="{140541D6-44BE-433E-B495-AD3B06BEFA0A}" presName="parentLin" presStyleCnt="0"/>
      <dgm:spPr/>
    </dgm:pt>
    <dgm:pt modelId="{0A9E21F4-4DFA-4484-96B7-69B5AF30CDBC}" type="pres">
      <dgm:prSet presAssocID="{140541D6-44BE-433E-B495-AD3B06BEFA0A}" presName="parentLeftMargin" presStyleLbl="node1" presStyleIdx="3" presStyleCnt="8"/>
      <dgm:spPr/>
    </dgm:pt>
    <dgm:pt modelId="{6EAE3279-C2C1-4B83-B44B-488B29F647E5}" type="pres">
      <dgm:prSet presAssocID="{140541D6-44BE-433E-B495-AD3B06BEFA0A}" presName="parentText" presStyleLbl="node1" presStyleIdx="4" presStyleCnt="8" custScaleX="119273">
        <dgm:presLayoutVars>
          <dgm:chMax val="0"/>
          <dgm:bulletEnabled val="1"/>
        </dgm:presLayoutVars>
      </dgm:prSet>
      <dgm:spPr/>
    </dgm:pt>
    <dgm:pt modelId="{FFBE3412-5109-4927-BB79-D75EEF9A40DE}" type="pres">
      <dgm:prSet presAssocID="{140541D6-44BE-433E-B495-AD3B06BEFA0A}" presName="negativeSpace" presStyleCnt="0"/>
      <dgm:spPr/>
    </dgm:pt>
    <dgm:pt modelId="{B559966C-7B71-422D-AA6C-5793CF22AF86}" type="pres">
      <dgm:prSet presAssocID="{140541D6-44BE-433E-B495-AD3B06BEFA0A}" presName="childText" presStyleLbl="conFgAcc1" presStyleIdx="4" presStyleCnt="8">
        <dgm:presLayoutVars>
          <dgm:bulletEnabled val="1"/>
        </dgm:presLayoutVars>
      </dgm:prSet>
      <dgm:spPr/>
    </dgm:pt>
    <dgm:pt modelId="{DB41955A-CDA2-4BB4-A891-DD3DEB9DC0B0}" type="pres">
      <dgm:prSet presAssocID="{ABE59D8F-30C8-4111-AE54-440343C64561}" presName="spaceBetweenRectangles" presStyleCnt="0"/>
      <dgm:spPr/>
    </dgm:pt>
    <dgm:pt modelId="{B7E2689F-6427-4EB8-8B53-949CE23F0F55}" type="pres">
      <dgm:prSet presAssocID="{BA6BA8A0-4FC6-473D-B3AB-878EF4CBC3E6}" presName="parentLin" presStyleCnt="0"/>
      <dgm:spPr/>
    </dgm:pt>
    <dgm:pt modelId="{E97E0068-CE1E-47D1-866D-D4EBB869EAD2}" type="pres">
      <dgm:prSet presAssocID="{BA6BA8A0-4FC6-473D-B3AB-878EF4CBC3E6}" presName="parentLeftMargin" presStyleLbl="node1" presStyleIdx="4" presStyleCnt="8"/>
      <dgm:spPr/>
    </dgm:pt>
    <dgm:pt modelId="{980DD267-4CC2-471F-8A75-BEF38D4A1B75}" type="pres">
      <dgm:prSet presAssocID="{BA6BA8A0-4FC6-473D-B3AB-878EF4CBC3E6}" presName="parentText" presStyleLbl="node1" presStyleIdx="5" presStyleCnt="8" custScaleX="121236">
        <dgm:presLayoutVars>
          <dgm:chMax val="0"/>
          <dgm:bulletEnabled val="1"/>
        </dgm:presLayoutVars>
      </dgm:prSet>
      <dgm:spPr/>
    </dgm:pt>
    <dgm:pt modelId="{4BAD7B33-0A7E-4B62-8B2A-EC45B6DFC199}" type="pres">
      <dgm:prSet presAssocID="{BA6BA8A0-4FC6-473D-B3AB-878EF4CBC3E6}" presName="negativeSpace" presStyleCnt="0"/>
      <dgm:spPr/>
    </dgm:pt>
    <dgm:pt modelId="{4846BA49-17A7-4C78-BC79-35D64733C363}" type="pres">
      <dgm:prSet presAssocID="{BA6BA8A0-4FC6-473D-B3AB-878EF4CBC3E6}" presName="childText" presStyleLbl="conFgAcc1" presStyleIdx="5" presStyleCnt="8">
        <dgm:presLayoutVars>
          <dgm:bulletEnabled val="1"/>
        </dgm:presLayoutVars>
      </dgm:prSet>
      <dgm:spPr/>
    </dgm:pt>
    <dgm:pt modelId="{2DA1E017-A35C-4EED-8F3B-6F7B87B0478E}" type="pres">
      <dgm:prSet presAssocID="{EC019DBD-5A34-4329-95A8-008A5E54B6BF}" presName="spaceBetweenRectangles" presStyleCnt="0"/>
      <dgm:spPr/>
    </dgm:pt>
    <dgm:pt modelId="{3DE4B044-3AC6-43C5-8274-C5DE46CCA446}" type="pres">
      <dgm:prSet presAssocID="{5E34171D-6E1A-4D90-99D3-3D4FA6B70589}" presName="parentLin" presStyleCnt="0"/>
      <dgm:spPr/>
    </dgm:pt>
    <dgm:pt modelId="{7E883ACE-1EE9-4585-B1AD-82F4F035CF8C}" type="pres">
      <dgm:prSet presAssocID="{5E34171D-6E1A-4D90-99D3-3D4FA6B70589}" presName="parentLeftMargin" presStyleLbl="node1" presStyleIdx="5" presStyleCnt="8"/>
      <dgm:spPr/>
    </dgm:pt>
    <dgm:pt modelId="{C2A5F834-9A29-45AE-B0A9-E5F6624D92B8}" type="pres">
      <dgm:prSet presAssocID="{5E34171D-6E1A-4D90-99D3-3D4FA6B70589}" presName="parentText" presStyleLbl="node1" presStyleIdx="6" presStyleCnt="8" custScaleX="121236">
        <dgm:presLayoutVars>
          <dgm:chMax val="0"/>
          <dgm:bulletEnabled val="1"/>
        </dgm:presLayoutVars>
      </dgm:prSet>
      <dgm:spPr/>
    </dgm:pt>
    <dgm:pt modelId="{4AB80ED8-E0D5-462A-BBF5-51E0BF919D0B}" type="pres">
      <dgm:prSet presAssocID="{5E34171D-6E1A-4D90-99D3-3D4FA6B70589}" presName="negativeSpace" presStyleCnt="0"/>
      <dgm:spPr/>
    </dgm:pt>
    <dgm:pt modelId="{493C1E7C-B3D7-4D4E-8841-134503A2C320}" type="pres">
      <dgm:prSet presAssocID="{5E34171D-6E1A-4D90-99D3-3D4FA6B70589}" presName="childText" presStyleLbl="conFgAcc1" presStyleIdx="6" presStyleCnt="8">
        <dgm:presLayoutVars>
          <dgm:bulletEnabled val="1"/>
        </dgm:presLayoutVars>
      </dgm:prSet>
      <dgm:spPr/>
    </dgm:pt>
    <dgm:pt modelId="{B6708297-8AAB-49B4-8B70-F1B8C922EB8D}" type="pres">
      <dgm:prSet presAssocID="{23AF4E6E-F828-4E4A-8A70-D06E46358827}" presName="spaceBetweenRectangles" presStyleCnt="0"/>
      <dgm:spPr/>
    </dgm:pt>
    <dgm:pt modelId="{440EF9F5-A3DB-4CC0-907F-5E2B139013AE}" type="pres">
      <dgm:prSet presAssocID="{7A536298-C7BC-41A5-A524-4C5730D6F3EF}" presName="parentLin" presStyleCnt="0"/>
      <dgm:spPr/>
    </dgm:pt>
    <dgm:pt modelId="{AAB41366-9F40-4937-A590-D44EB0F9D981}" type="pres">
      <dgm:prSet presAssocID="{7A536298-C7BC-41A5-A524-4C5730D6F3EF}" presName="parentLeftMargin" presStyleLbl="node1" presStyleIdx="6" presStyleCnt="8"/>
      <dgm:spPr/>
    </dgm:pt>
    <dgm:pt modelId="{D070B1D8-06D8-4A09-924C-93DEC992ABE4}" type="pres">
      <dgm:prSet presAssocID="{7A536298-C7BC-41A5-A524-4C5730D6F3EF}" presName="parentText" presStyleLbl="node1" presStyleIdx="7" presStyleCnt="8" custScaleX="121236">
        <dgm:presLayoutVars>
          <dgm:chMax val="0"/>
          <dgm:bulletEnabled val="1"/>
        </dgm:presLayoutVars>
      </dgm:prSet>
      <dgm:spPr/>
    </dgm:pt>
    <dgm:pt modelId="{AD5DB72C-42C0-43D2-B696-6A96BA94E22C}" type="pres">
      <dgm:prSet presAssocID="{7A536298-C7BC-41A5-A524-4C5730D6F3EF}" presName="negativeSpace" presStyleCnt="0"/>
      <dgm:spPr/>
    </dgm:pt>
    <dgm:pt modelId="{56FF25BE-0C11-4932-84BA-07385995718A}" type="pres">
      <dgm:prSet presAssocID="{7A536298-C7BC-41A5-A524-4C5730D6F3EF}" presName="childText" presStyleLbl="conFgAcc1" presStyleIdx="7" presStyleCnt="8">
        <dgm:presLayoutVars>
          <dgm:bulletEnabled val="1"/>
        </dgm:presLayoutVars>
      </dgm:prSet>
      <dgm:spPr/>
    </dgm:pt>
  </dgm:ptLst>
  <dgm:cxnLst>
    <dgm:cxn modelId="{CF9CB70E-BD7B-4D48-88AB-366213F6435D}" type="presOf" srcId="{BA6BA8A0-4FC6-473D-B3AB-878EF4CBC3E6}" destId="{E97E0068-CE1E-47D1-866D-D4EBB869EAD2}" srcOrd="0" destOrd="0" presId="urn:microsoft.com/office/officeart/2005/8/layout/list1"/>
    <dgm:cxn modelId="{9941A019-5E21-486B-9A04-B2587A3B1568}" srcId="{017F7BC6-45F6-400F-B2CA-98C7701A4AC6}" destId="{8D898DBF-A363-4462-A40E-D6AC39EF1CBF}" srcOrd="2" destOrd="0" parTransId="{1986452F-AAFD-4AC3-991C-1B94DD31CB53}" sibTransId="{6725D58E-85D0-487A-A885-C973171B8CFD}"/>
    <dgm:cxn modelId="{B6262A24-6439-4234-BF78-745EF3CAC026}" type="presOf" srcId="{8D898DBF-A363-4462-A40E-D6AC39EF1CBF}" destId="{E4DD8F7C-AD05-422A-8BD8-C2EBF4A875B5}" srcOrd="1" destOrd="0" presId="urn:microsoft.com/office/officeart/2005/8/layout/list1"/>
    <dgm:cxn modelId="{1B658826-FCF9-4C6D-93E8-B6F65317C6F8}" type="presOf" srcId="{5E34171D-6E1A-4D90-99D3-3D4FA6B70589}" destId="{7E883ACE-1EE9-4585-B1AD-82F4F035CF8C}" srcOrd="0" destOrd="0" presId="urn:microsoft.com/office/officeart/2005/8/layout/list1"/>
    <dgm:cxn modelId="{B4B5C630-7CF8-4387-B5DD-F1D6F3744A2F}" type="presOf" srcId="{70BD1980-0041-49DC-B3BA-DCB719216E91}" destId="{AE9F1261-3ABD-4350-8E82-610125B88F53}" srcOrd="0" destOrd="0" presId="urn:microsoft.com/office/officeart/2005/8/layout/list1"/>
    <dgm:cxn modelId="{7EB7DB3D-DAF8-4D82-9957-CA7D50101C18}" type="presOf" srcId="{7A536298-C7BC-41A5-A524-4C5730D6F3EF}" destId="{D070B1D8-06D8-4A09-924C-93DEC992ABE4}" srcOrd="1" destOrd="0" presId="urn:microsoft.com/office/officeart/2005/8/layout/list1"/>
    <dgm:cxn modelId="{89E72645-8CE3-4BB2-AAE4-A21AB77ABE5F}" type="presOf" srcId="{8F1A50A6-F35D-4A53-9711-5FB8B1DD599D}" destId="{AC4F8DF6-1E4A-4250-BC1D-B97E83232455}" srcOrd="1" destOrd="0" presId="urn:microsoft.com/office/officeart/2005/8/layout/list1"/>
    <dgm:cxn modelId="{9CAA4346-FF20-4E9B-AFA3-849CD68D8BCE}" type="presOf" srcId="{140541D6-44BE-433E-B495-AD3B06BEFA0A}" destId="{0A9E21F4-4DFA-4484-96B7-69B5AF30CDBC}" srcOrd="0" destOrd="0" presId="urn:microsoft.com/office/officeart/2005/8/layout/list1"/>
    <dgm:cxn modelId="{355F6050-FC5A-4A47-87E6-B6958D654A77}" type="presOf" srcId="{D9001C8B-2A14-42B0-B0C6-530B17FB061F}" destId="{2FA21FA0-78A2-4001-BB87-2CBB6D0F9446}" srcOrd="1" destOrd="0" presId="urn:microsoft.com/office/officeart/2005/8/layout/list1"/>
    <dgm:cxn modelId="{C273DD71-C0D7-45D2-A197-22D20200642E}" type="presOf" srcId="{5E34171D-6E1A-4D90-99D3-3D4FA6B70589}" destId="{C2A5F834-9A29-45AE-B0A9-E5F6624D92B8}" srcOrd="1" destOrd="0" presId="urn:microsoft.com/office/officeart/2005/8/layout/list1"/>
    <dgm:cxn modelId="{CDE97D88-FC76-4A9E-B894-90FA89371575}" srcId="{017F7BC6-45F6-400F-B2CA-98C7701A4AC6}" destId="{8F1A50A6-F35D-4A53-9711-5FB8B1DD599D}" srcOrd="3" destOrd="0" parTransId="{ED16C2AD-846D-4A3E-900D-0229D8E11EE0}" sibTransId="{733FE19A-ADFB-445F-9CFA-FDBF87A206B1}"/>
    <dgm:cxn modelId="{05F4F590-6797-4CEC-B9BE-BA3C704DEC3E}" type="presOf" srcId="{7A536298-C7BC-41A5-A524-4C5730D6F3EF}" destId="{AAB41366-9F40-4937-A590-D44EB0F9D981}" srcOrd="0" destOrd="0" presId="urn:microsoft.com/office/officeart/2005/8/layout/list1"/>
    <dgm:cxn modelId="{50687EAB-2EFE-487D-9EF4-61010F569EFF}" srcId="{017F7BC6-45F6-400F-B2CA-98C7701A4AC6}" destId="{D9001C8B-2A14-42B0-B0C6-530B17FB061F}" srcOrd="0" destOrd="0" parTransId="{3419DF1D-9EF7-46CD-BD4E-0C647206562B}" sibTransId="{36A092C0-9201-4FBC-8DF8-A099EE8F7828}"/>
    <dgm:cxn modelId="{992992AD-2FFA-4202-8ADE-3E84876C953B}" srcId="{017F7BC6-45F6-400F-B2CA-98C7701A4AC6}" destId="{140541D6-44BE-433E-B495-AD3B06BEFA0A}" srcOrd="4" destOrd="0" parTransId="{59D6DA21-8F78-4EE1-809D-8E62A68157EE}" sibTransId="{ABE59D8F-30C8-4111-AE54-440343C64561}"/>
    <dgm:cxn modelId="{CC3630B2-68F2-4CE9-A08C-013590D192EA}" srcId="{017F7BC6-45F6-400F-B2CA-98C7701A4AC6}" destId="{70BD1980-0041-49DC-B3BA-DCB719216E91}" srcOrd="1" destOrd="0" parTransId="{2A2E71D8-23F9-4F18-8D41-F13E4E3F5C02}" sibTransId="{838A4114-073E-4C34-B601-B9DD007EA434}"/>
    <dgm:cxn modelId="{BF6A92B2-0E48-4F45-9C82-9B3222A01CD1}" type="presOf" srcId="{8D898DBF-A363-4462-A40E-D6AC39EF1CBF}" destId="{C7D85B8B-818F-4D76-BA54-7F378E5A675A}" srcOrd="0" destOrd="0" presId="urn:microsoft.com/office/officeart/2005/8/layout/list1"/>
    <dgm:cxn modelId="{37AD3AB9-4721-4C4F-B404-5F5E557BCC88}" type="presOf" srcId="{D9001C8B-2A14-42B0-B0C6-530B17FB061F}" destId="{91BFF08F-D8F2-4398-BFF1-BDFE2ACCDF90}" srcOrd="0" destOrd="0" presId="urn:microsoft.com/office/officeart/2005/8/layout/list1"/>
    <dgm:cxn modelId="{F1C5BDB9-7326-44AC-A2A9-FB1553E6427B}" type="presOf" srcId="{017F7BC6-45F6-400F-B2CA-98C7701A4AC6}" destId="{A4EAB7D2-9F6D-4D9F-8FAD-41F571546C20}" srcOrd="0" destOrd="0" presId="urn:microsoft.com/office/officeart/2005/8/layout/list1"/>
    <dgm:cxn modelId="{343927BE-4312-4835-B5E5-9DFB5B26BCE1}" type="presOf" srcId="{8F1A50A6-F35D-4A53-9711-5FB8B1DD599D}" destId="{D5673041-35A3-4BA1-ABB9-EEE81736289D}" srcOrd="0" destOrd="0" presId="urn:microsoft.com/office/officeart/2005/8/layout/list1"/>
    <dgm:cxn modelId="{D3C0F9BF-B406-4546-AC55-BB89CC13B2EA}" srcId="{017F7BC6-45F6-400F-B2CA-98C7701A4AC6}" destId="{BA6BA8A0-4FC6-473D-B3AB-878EF4CBC3E6}" srcOrd="5" destOrd="0" parTransId="{66A2F281-A32D-44AE-9EAA-B0C3E1ABC037}" sibTransId="{EC019DBD-5A34-4329-95A8-008A5E54B6BF}"/>
    <dgm:cxn modelId="{DD0EC7C5-876B-4504-96B0-92D403747F45}" type="presOf" srcId="{140541D6-44BE-433E-B495-AD3B06BEFA0A}" destId="{6EAE3279-C2C1-4B83-B44B-488B29F647E5}" srcOrd="1" destOrd="0" presId="urn:microsoft.com/office/officeart/2005/8/layout/list1"/>
    <dgm:cxn modelId="{B2921BD8-A5D9-435A-916B-F3B9A17141DA}" type="presOf" srcId="{BA6BA8A0-4FC6-473D-B3AB-878EF4CBC3E6}" destId="{980DD267-4CC2-471F-8A75-BEF38D4A1B75}" srcOrd="1" destOrd="0" presId="urn:microsoft.com/office/officeart/2005/8/layout/list1"/>
    <dgm:cxn modelId="{412D26DB-FEAF-4C56-846F-A4C9C38D951E}" type="presOf" srcId="{70BD1980-0041-49DC-B3BA-DCB719216E91}" destId="{B7F58AE3-189E-414E-8E75-4BC51316363A}" srcOrd="1" destOrd="0" presId="urn:microsoft.com/office/officeart/2005/8/layout/list1"/>
    <dgm:cxn modelId="{16BF8AEC-AF6A-492A-A750-3D262D3A1E67}" srcId="{017F7BC6-45F6-400F-B2CA-98C7701A4AC6}" destId="{5E34171D-6E1A-4D90-99D3-3D4FA6B70589}" srcOrd="6" destOrd="0" parTransId="{CC49F9A0-E47F-44F9-9B7F-E1B0BE53D7D9}" sibTransId="{23AF4E6E-F828-4E4A-8A70-D06E46358827}"/>
    <dgm:cxn modelId="{6EA953F9-3AFA-44B7-A11F-59E7C0263952}" srcId="{017F7BC6-45F6-400F-B2CA-98C7701A4AC6}" destId="{7A536298-C7BC-41A5-A524-4C5730D6F3EF}" srcOrd="7" destOrd="0" parTransId="{755D4C5C-8C35-4A26-A2D1-78AF9DF0AEA6}" sibTransId="{D83E7149-B9D6-4E4F-A272-173247211544}"/>
    <dgm:cxn modelId="{2A49F08B-522B-4568-AE76-2E43B4C8794D}" type="presParOf" srcId="{A4EAB7D2-9F6D-4D9F-8FAD-41F571546C20}" destId="{B43D20D6-EAD2-484E-8F8A-747BE395BEDD}" srcOrd="0" destOrd="0" presId="urn:microsoft.com/office/officeart/2005/8/layout/list1"/>
    <dgm:cxn modelId="{3EF9E67C-4EEB-4FBF-AB23-66F1DF36C64A}" type="presParOf" srcId="{B43D20D6-EAD2-484E-8F8A-747BE395BEDD}" destId="{91BFF08F-D8F2-4398-BFF1-BDFE2ACCDF90}" srcOrd="0" destOrd="0" presId="urn:microsoft.com/office/officeart/2005/8/layout/list1"/>
    <dgm:cxn modelId="{F809E63C-124D-4CFF-BA7D-74B6D0D2DE7C}" type="presParOf" srcId="{B43D20D6-EAD2-484E-8F8A-747BE395BEDD}" destId="{2FA21FA0-78A2-4001-BB87-2CBB6D0F9446}" srcOrd="1" destOrd="0" presId="urn:microsoft.com/office/officeart/2005/8/layout/list1"/>
    <dgm:cxn modelId="{F95353E2-3FCF-4455-BB15-72E43DB5C937}" type="presParOf" srcId="{A4EAB7D2-9F6D-4D9F-8FAD-41F571546C20}" destId="{974C184C-0332-48FB-BB0D-EF979F2F1FA2}" srcOrd="1" destOrd="0" presId="urn:microsoft.com/office/officeart/2005/8/layout/list1"/>
    <dgm:cxn modelId="{347B26B2-31D6-4AC0-A5A0-3A2FD21655F9}" type="presParOf" srcId="{A4EAB7D2-9F6D-4D9F-8FAD-41F571546C20}" destId="{22F7513D-31C7-493B-8DFB-23D076E400F3}" srcOrd="2" destOrd="0" presId="urn:microsoft.com/office/officeart/2005/8/layout/list1"/>
    <dgm:cxn modelId="{B1FFCD8F-9A1E-44BB-8CA6-EB70EA3A5B42}" type="presParOf" srcId="{A4EAB7D2-9F6D-4D9F-8FAD-41F571546C20}" destId="{3BEA5714-B0A5-49F0-9661-60647C26851B}" srcOrd="3" destOrd="0" presId="urn:microsoft.com/office/officeart/2005/8/layout/list1"/>
    <dgm:cxn modelId="{34EF079B-B22B-4E5F-BDAE-464F56627B82}" type="presParOf" srcId="{A4EAB7D2-9F6D-4D9F-8FAD-41F571546C20}" destId="{A7724309-EB90-4782-A328-6BB3E2D81123}" srcOrd="4" destOrd="0" presId="urn:microsoft.com/office/officeart/2005/8/layout/list1"/>
    <dgm:cxn modelId="{07865E8C-6A83-4381-B034-BE19123FB326}" type="presParOf" srcId="{A7724309-EB90-4782-A328-6BB3E2D81123}" destId="{AE9F1261-3ABD-4350-8E82-610125B88F53}" srcOrd="0" destOrd="0" presId="urn:microsoft.com/office/officeart/2005/8/layout/list1"/>
    <dgm:cxn modelId="{3D0DB1DB-CACD-4248-8D62-3A24E8F35A1B}" type="presParOf" srcId="{A7724309-EB90-4782-A328-6BB3E2D81123}" destId="{B7F58AE3-189E-414E-8E75-4BC51316363A}" srcOrd="1" destOrd="0" presId="urn:microsoft.com/office/officeart/2005/8/layout/list1"/>
    <dgm:cxn modelId="{E4C1D4E6-0CB5-4186-A1AE-3B6B34384B52}" type="presParOf" srcId="{A4EAB7D2-9F6D-4D9F-8FAD-41F571546C20}" destId="{9C8B7422-0D17-4AD7-A798-A0A044A879BB}" srcOrd="5" destOrd="0" presId="urn:microsoft.com/office/officeart/2005/8/layout/list1"/>
    <dgm:cxn modelId="{D048786D-0998-4AA6-981A-40AC4D46BA73}" type="presParOf" srcId="{A4EAB7D2-9F6D-4D9F-8FAD-41F571546C20}" destId="{8A753F65-479D-4A96-A469-23546882FC41}" srcOrd="6" destOrd="0" presId="urn:microsoft.com/office/officeart/2005/8/layout/list1"/>
    <dgm:cxn modelId="{79F2E487-588F-406F-8735-D9D507758C98}" type="presParOf" srcId="{A4EAB7D2-9F6D-4D9F-8FAD-41F571546C20}" destId="{B9C0803A-9205-4708-8696-2F1363F8B0DF}" srcOrd="7" destOrd="0" presId="urn:microsoft.com/office/officeart/2005/8/layout/list1"/>
    <dgm:cxn modelId="{99EA97DD-AA89-4534-9023-2BB0ACFEDEEB}" type="presParOf" srcId="{A4EAB7D2-9F6D-4D9F-8FAD-41F571546C20}" destId="{6AC0B382-F879-4F42-BCC9-B830BB02C457}" srcOrd="8" destOrd="0" presId="urn:microsoft.com/office/officeart/2005/8/layout/list1"/>
    <dgm:cxn modelId="{6979EF39-24A0-473A-9DE5-9A840C4A3188}" type="presParOf" srcId="{6AC0B382-F879-4F42-BCC9-B830BB02C457}" destId="{C7D85B8B-818F-4D76-BA54-7F378E5A675A}" srcOrd="0" destOrd="0" presId="urn:microsoft.com/office/officeart/2005/8/layout/list1"/>
    <dgm:cxn modelId="{F5A0F27A-6A4D-45BA-B082-366758CF2BD6}" type="presParOf" srcId="{6AC0B382-F879-4F42-BCC9-B830BB02C457}" destId="{E4DD8F7C-AD05-422A-8BD8-C2EBF4A875B5}" srcOrd="1" destOrd="0" presId="urn:microsoft.com/office/officeart/2005/8/layout/list1"/>
    <dgm:cxn modelId="{42F0BC41-680A-4473-A441-34A066C217F4}" type="presParOf" srcId="{A4EAB7D2-9F6D-4D9F-8FAD-41F571546C20}" destId="{8FB3CB28-1BA2-4D44-882B-D6A2A07669CC}" srcOrd="9" destOrd="0" presId="urn:microsoft.com/office/officeart/2005/8/layout/list1"/>
    <dgm:cxn modelId="{CF9F5664-7BC0-4DE9-9F92-2CEB5FE00F8F}" type="presParOf" srcId="{A4EAB7D2-9F6D-4D9F-8FAD-41F571546C20}" destId="{33A33E18-9FB8-4C29-BCA5-3341386F5A17}" srcOrd="10" destOrd="0" presId="urn:microsoft.com/office/officeart/2005/8/layout/list1"/>
    <dgm:cxn modelId="{F34F7CEF-6B18-4B3D-A454-190684F7D4FF}" type="presParOf" srcId="{A4EAB7D2-9F6D-4D9F-8FAD-41F571546C20}" destId="{C891C96A-B6BB-4259-8753-E7B5A1809720}" srcOrd="11" destOrd="0" presId="urn:microsoft.com/office/officeart/2005/8/layout/list1"/>
    <dgm:cxn modelId="{4129DD37-683E-4DD9-A661-0C12BBE0080E}" type="presParOf" srcId="{A4EAB7D2-9F6D-4D9F-8FAD-41F571546C20}" destId="{AE1BE60C-16CA-45A4-BEEB-F6CECDE33322}" srcOrd="12" destOrd="0" presId="urn:microsoft.com/office/officeart/2005/8/layout/list1"/>
    <dgm:cxn modelId="{82A78B68-9CEC-4993-AB48-09F5A3ABE47D}" type="presParOf" srcId="{AE1BE60C-16CA-45A4-BEEB-F6CECDE33322}" destId="{D5673041-35A3-4BA1-ABB9-EEE81736289D}" srcOrd="0" destOrd="0" presId="urn:microsoft.com/office/officeart/2005/8/layout/list1"/>
    <dgm:cxn modelId="{4535E56A-2D4A-4652-BB47-9FF9BA49841D}" type="presParOf" srcId="{AE1BE60C-16CA-45A4-BEEB-F6CECDE33322}" destId="{AC4F8DF6-1E4A-4250-BC1D-B97E83232455}" srcOrd="1" destOrd="0" presId="urn:microsoft.com/office/officeart/2005/8/layout/list1"/>
    <dgm:cxn modelId="{AD543617-7971-44FC-8DFF-FF1F5669934E}" type="presParOf" srcId="{A4EAB7D2-9F6D-4D9F-8FAD-41F571546C20}" destId="{9E51189B-C515-4728-951B-7AED4186B31E}" srcOrd="13" destOrd="0" presId="urn:microsoft.com/office/officeart/2005/8/layout/list1"/>
    <dgm:cxn modelId="{AB5B9692-E4FD-4FBD-98AE-5D092D3AEF7F}" type="presParOf" srcId="{A4EAB7D2-9F6D-4D9F-8FAD-41F571546C20}" destId="{C4F3912E-1A72-4FE3-BC4C-4B18B5CCEF78}" srcOrd="14" destOrd="0" presId="urn:microsoft.com/office/officeart/2005/8/layout/list1"/>
    <dgm:cxn modelId="{66394991-4C9C-4EA8-A16A-C7A089B4CFA5}" type="presParOf" srcId="{A4EAB7D2-9F6D-4D9F-8FAD-41F571546C20}" destId="{CC6E02DC-699A-4426-8EC4-21ECD02FA477}" srcOrd="15" destOrd="0" presId="urn:microsoft.com/office/officeart/2005/8/layout/list1"/>
    <dgm:cxn modelId="{3672DA0D-7F7A-409E-9557-9518ADAF0613}" type="presParOf" srcId="{A4EAB7D2-9F6D-4D9F-8FAD-41F571546C20}" destId="{12E76A2C-56FF-4CAB-867F-80A9F91452F0}" srcOrd="16" destOrd="0" presId="urn:microsoft.com/office/officeart/2005/8/layout/list1"/>
    <dgm:cxn modelId="{62FE5CA4-354E-4C7C-A54B-F6FB45DCD468}" type="presParOf" srcId="{12E76A2C-56FF-4CAB-867F-80A9F91452F0}" destId="{0A9E21F4-4DFA-4484-96B7-69B5AF30CDBC}" srcOrd="0" destOrd="0" presId="urn:microsoft.com/office/officeart/2005/8/layout/list1"/>
    <dgm:cxn modelId="{AE8FD9EA-ADF5-4225-8F89-F7D5340DBD56}" type="presParOf" srcId="{12E76A2C-56FF-4CAB-867F-80A9F91452F0}" destId="{6EAE3279-C2C1-4B83-B44B-488B29F647E5}" srcOrd="1" destOrd="0" presId="urn:microsoft.com/office/officeart/2005/8/layout/list1"/>
    <dgm:cxn modelId="{4563B4EB-D882-452C-BC43-89D2EF4887E5}" type="presParOf" srcId="{A4EAB7D2-9F6D-4D9F-8FAD-41F571546C20}" destId="{FFBE3412-5109-4927-BB79-D75EEF9A40DE}" srcOrd="17" destOrd="0" presId="urn:microsoft.com/office/officeart/2005/8/layout/list1"/>
    <dgm:cxn modelId="{53BC89E7-F251-4EDF-BBA0-83D27C24324F}" type="presParOf" srcId="{A4EAB7D2-9F6D-4D9F-8FAD-41F571546C20}" destId="{B559966C-7B71-422D-AA6C-5793CF22AF86}" srcOrd="18" destOrd="0" presId="urn:microsoft.com/office/officeart/2005/8/layout/list1"/>
    <dgm:cxn modelId="{E64F6130-43D2-46DC-8889-E6665C642C54}" type="presParOf" srcId="{A4EAB7D2-9F6D-4D9F-8FAD-41F571546C20}" destId="{DB41955A-CDA2-4BB4-A891-DD3DEB9DC0B0}" srcOrd="19" destOrd="0" presId="urn:microsoft.com/office/officeart/2005/8/layout/list1"/>
    <dgm:cxn modelId="{FA104967-6A7A-4AA5-9463-898D188B6E36}" type="presParOf" srcId="{A4EAB7D2-9F6D-4D9F-8FAD-41F571546C20}" destId="{B7E2689F-6427-4EB8-8B53-949CE23F0F55}" srcOrd="20" destOrd="0" presId="urn:microsoft.com/office/officeart/2005/8/layout/list1"/>
    <dgm:cxn modelId="{99C4E5EF-D7F4-4A87-898A-54AC0931B5CF}" type="presParOf" srcId="{B7E2689F-6427-4EB8-8B53-949CE23F0F55}" destId="{E97E0068-CE1E-47D1-866D-D4EBB869EAD2}" srcOrd="0" destOrd="0" presId="urn:microsoft.com/office/officeart/2005/8/layout/list1"/>
    <dgm:cxn modelId="{87D40098-C309-41F6-94CD-3F1A6E5F48E9}" type="presParOf" srcId="{B7E2689F-6427-4EB8-8B53-949CE23F0F55}" destId="{980DD267-4CC2-471F-8A75-BEF38D4A1B75}" srcOrd="1" destOrd="0" presId="urn:microsoft.com/office/officeart/2005/8/layout/list1"/>
    <dgm:cxn modelId="{145F88C4-B8E8-40DE-9F80-8A18F749F81C}" type="presParOf" srcId="{A4EAB7D2-9F6D-4D9F-8FAD-41F571546C20}" destId="{4BAD7B33-0A7E-4B62-8B2A-EC45B6DFC199}" srcOrd="21" destOrd="0" presId="urn:microsoft.com/office/officeart/2005/8/layout/list1"/>
    <dgm:cxn modelId="{DD34840E-76E3-4116-8D63-B724569FE3AE}" type="presParOf" srcId="{A4EAB7D2-9F6D-4D9F-8FAD-41F571546C20}" destId="{4846BA49-17A7-4C78-BC79-35D64733C363}" srcOrd="22" destOrd="0" presId="urn:microsoft.com/office/officeart/2005/8/layout/list1"/>
    <dgm:cxn modelId="{AC1CA815-E7BD-46A9-8247-8C8D9D3D675F}" type="presParOf" srcId="{A4EAB7D2-9F6D-4D9F-8FAD-41F571546C20}" destId="{2DA1E017-A35C-4EED-8F3B-6F7B87B0478E}" srcOrd="23" destOrd="0" presId="urn:microsoft.com/office/officeart/2005/8/layout/list1"/>
    <dgm:cxn modelId="{E2CFA5D8-1D1E-430B-8405-D62523AA75F9}" type="presParOf" srcId="{A4EAB7D2-9F6D-4D9F-8FAD-41F571546C20}" destId="{3DE4B044-3AC6-43C5-8274-C5DE46CCA446}" srcOrd="24" destOrd="0" presId="urn:microsoft.com/office/officeart/2005/8/layout/list1"/>
    <dgm:cxn modelId="{9B2DD27A-47A0-4BCA-82D0-6E1612D4651B}" type="presParOf" srcId="{3DE4B044-3AC6-43C5-8274-C5DE46CCA446}" destId="{7E883ACE-1EE9-4585-B1AD-82F4F035CF8C}" srcOrd="0" destOrd="0" presId="urn:microsoft.com/office/officeart/2005/8/layout/list1"/>
    <dgm:cxn modelId="{C8E39063-D4AC-47C0-B5AA-CBEC5F7E29E7}" type="presParOf" srcId="{3DE4B044-3AC6-43C5-8274-C5DE46CCA446}" destId="{C2A5F834-9A29-45AE-B0A9-E5F6624D92B8}" srcOrd="1" destOrd="0" presId="urn:microsoft.com/office/officeart/2005/8/layout/list1"/>
    <dgm:cxn modelId="{7F9BDE00-38E3-4498-BBE0-7B994B6403D7}" type="presParOf" srcId="{A4EAB7D2-9F6D-4D9F-8FAD-41F571546C20}" destId="{4AB80ED8-E0D5-462A-BBF5-51E0BF919D0B}" srcOrd="25" destOrd="0" presId="urn:microsoft.com/office/officeart/2005/8/layout/list1"/>
    <dgm:cxn modelId="{F463E674-9020-4302-B7DE-3F604616BD51}" type="presParOf" srcId="{A4EAB7D2-9F6D-4D9F-8FAD-41F571546C20}" destId="{493C1E7C-B3D7-4D4E-8841-134503A2C320}" srcOrd="26" destOrd="0" presId="urn:microsoft.com/office/officeart/2005/8/layout/list1"/>
    <dgm:cxn modelId="{E80F44D6-E40D-44F7-9DEF-C738FFAB976B}" type="presParOf" srcId="{A4EAB7D2-9F6D-4D9F-8FAD-41F571546C20}" destId="{B6708297-8AAB-49B4-8B70-F1B8C922EB8D}" srcOrd="27" destOrd="0" presId="urn:microsoft.com/office/officeart/2005/8/layout/list1"/>
    <dgm:cxn modelId="{F4096570-9BCB-418B-8FCB-711F763ECB89}" type="presParOf" srcId="{A4EAB7D2-9F6D-4D9F-8FAD-41F571546C20}" destId="{440EF9F5-A3DB-4CC0-907F-5E2B139013AE}" srcOrd="28" destOrd="0" presId="urn:microsoft.com/office/officeart/2005/8/layout/list1"/>
    <dgm:cxn modelId="{0972BDA4-489B-4233-959C-3E11F8BB0F83}" type="presParOf" srcId="{440EF9F5-A3DB-4CC0-907F-5E2B139013AE}" destId="{AAB41366-9F40-4937-A590-D44EB0F9D981}" srcOrd="0" destOrd="0" presId="urn:microsoft.com/office/officeart/2005/8/layout/list1"/>
    <dgm:cxn modelId="{5267E2DC-BEBC-49DC-B261-E69A64AF3CD5}" type="presParOf" srcId="{440EF9F5-A3DB-4CC0-907F-5E2B139013AE}" destId="{D070B1D8-06D8-4A09-924C-93DEC992ABE4}" srcOrd="1" destOrd="0" presId="urn:microsoft.com/office/officeart/2005/8/layout/list1"/>
    <dgm:cxn modelId="{29146700-B933-4CA2-AF24-012B14FC8B25}" type="presParOf" srcId="{A4EAB7D2-9F6D-4D9F-8FAD-41F571546C20}" destId="{AD5DB72C-42C0-43D2-B696-6A96BA94E22C}" srcOrd="29" destOrd="0" presId="urn:microsoft.com/office/officeart/2005/8/layout/list1"/>
    <dgm:cxn modelId="{E34FD0B8-5EF4-409E-A643-10626736F505}" type="presParOf" srcId="{A4EAB7D2-9F6D-4D9F-8FAD-41F571546C20}" destId="{56FF25BE-0C11-4932-84BA-07385995718A}"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D1EA39-12EB-49C6-8733-C702E4A318CE}" type="doc">
      <dgm:prSet loTypeId="urn:microsoft.com/office/officeart/2005/8/layout/pyramid2" loCatId="list" qsTypeId="urn:microsoft.com/office/officeart/2005/8/quickstyle/simple1" qsCatId="simple" csTypeId="urn:microsoft.com/office/officeart/2005/8/colors/accent1_2" csCatId="accent1" phldr="1"/>
      <dgm:spPr/>
    </dgm:pt>
    <dgm:pt modelId="{6BD126D9-3EBF-4114-BF2C-718DFC45A877}">
      <dgm:prSet phldrT="[Text]"/>
      <dgm:spPr/>
      <dgm:t>
        <a:bodyPr/>
        <a:lstStyle/>
        <a:p>
          <a:r>
            <a:rPr lang="el-GR" b="1" dirty="0"/>
            <a:t>Συντονιστής</a:t>
          </a:r>
        </a:p>
      </dgm:t>
    </dgm:pt>
    <dgm:pt modelId="{B38E9BC6-28C5-4C61-A445-F11D43672BEA}" type="parTrans" cxnId="{F5313D58-A834-4EF5-8DB6-482BBB6ECD3F}">
      <dgm:prSet/>
      <dgm:spPr/>
      <dgm:t>
        <a:bodyPr/>
        <a:lstStyle/>
        <a:p>
          <a:endParaRPr lang="el-GR"/>
        </a:p>
      </dgm:t>
    </dgm:pt>
    <dgm:pt modelId="{9A0A8606-D815-4683-A36B-2F3C66643929}" type="sibTrans" cxnId="{F5313D58-A834-4EF5-8DB6-482BBB6ECD3F}">
      <dgm:prSet/>
      <dgm:spPr/>
      <dgm:t>
        <a:bodyPr/>
        <a:lstStyle/>
        <a:p>
          <a:endParaRPr lang="el-GR"/>
        </a:p>
      </dgm:t>
    </dgm:pt>
    <dgm:pt modelId="{5FEE8712-7802-47C4-8566-4C1F888824DC}">
      <dgm:prSet phldrT="[Text]"/>
      <dgm:spPr/>
      <dgm:t>
        <a:bodyPr/>
        <a:lstStyle/>
        <a:p>
          <a:r>
            <a:rPr lang="el-GR" b="1" dirty="0"/>
            <a:t>Συμβουλευτική Ομάδα Εργασίας</a:t>
          </a:r>
        </a:p>
      </dgm:t>
    </dgm:pt>
    <dgm:pt modelId="{83E94C14-EFFB-426A-93CC-5958000E28FC}" type="parTrans" cxnId="{60DC79D4-D3B3-4999-9660-BAED34F3CB2A}">
      <dgm:prSet/>
      <dgm:spPr/>
      <dgm:t>
        <a:bodyPr/>
        <a:lstStyle/>
        <a:p>
          <a:endParaRPr lang="el-GR"/>
        </a:p>
      </dgm:t>
    </dgm:pt>
    <dgm:pt modelId="{646E56CE-9EA5-43FF-BAA1-4D93A15492D5}" type="sibTrans" cxnId="{60DC79D4-D3B3-4999-9660-BAED34F3CB2A}">
      <dgm:prSet/>
      <dgm:spPr/>
      <dgm:t>
        <a:bodyPr/>
        <a:lstStyle/>
        <a:p>
          <a:endParaRPr lang="el-GR"/>
        </a:p>
      </dgm:t>
    </dgm:pt>
    <dgm:pt modelId="{C50325E4-90C8-47EB-85FA-7A08ABE929B0}">
      <dgm:prSet phldrT="[Text]"/>
      <dgm:spPr/>
      <dgm:t>
        <a:bodyPr/>
        <a:lstStyle/>
        <a:p>
          <a:r>
            <a:rPr lang="el-GR" b="1" dirty="0"/>
            <a:t>Πλατφόρμα</a:t>
          </a:r>
        </a:p>
      </dgm:t>
    </dgm:pt>
    <dgm:pt modelId="{6416D5FE-05C8-4BFD-9AC2-6B83F17EAA72}" type="parTrans" cxnId="{E20E1069-0D52-4F13-A4CF-07A8D2AE48CE}">
      <dgm:prSet/>
      <dgm:spPr/>
      <dgm:t>
        <a:bodyPr/>
        <a:lstStyle/>
        <a:p>
          <a:endParaRPr lang="el-GR"/>
        </a:p>
      </dgm:t>
    </dgm:pt>
    <dgm:pt modelId="{2414CC69-2CDC-442B-8DB8-B162E3A85547}" type="sibTrans" cxnId="{E20E1069-0D52-4F13-A4CF-07A8D2AE48CE}">
      <dgm:prSet/>
      <dgm:spPr/>
      <dgm:t>
        <a:bodyPr/>
        <a:lstStyle/>
        <a:p>
          <a:endParaRPr lang="el-GR"/>
        </a:p>
      </dgm:t>
    </dgm:pt>
    <dgm:pt modelId="{51431794-26B9-4566-9347-2BBE9DA0EB22}" type="pres">
      <dgm:prSet presAssocID="{A4D1EA39-12EB-49C6-8733-C702E4A318CE}" presName="compositeShape" presStyleCnt="0">
        <dgm:presLayoutVars>
          <dgm:dir/>
          <dgm:resizeHandles/>
        </dgm:presLayoutVars>
      </dgm:prSet>
      <dgm:spPr/>
    </dgm:pt>
    <dgm:pt modelId="{DD6B8731-0D7E-44ED-975E-8F04A12F3870}" type="pres">
      <dgm:prSet presAssocID="{A4D1EA39-12EB-49C6-8733-C702E4A318CE}" presName="pyramid" presStyleLbl="node1" presStyleIdx="0" presStyleCnt="1"/>
      <dgm:spPr/>
    </dgm:pt>
    <dgm:pt modelId="{CFCFADCE-30B5-48ED-AA71-345836F8131E}" type="pres">
      <dgm:prSet presAssocID="{A4D1EA39-12EB-49C6-8733-C702E4A318CE}" presName="theList" presStyleCnt="0"/>
      <dgm:spPr/>
    </dgm:pt>
    <dgm:pt modelId="{7B0C2D52-6FFA-4C7A-9CEF-1F56DDD2E502}" type="pres">
      <dgm:prSet presAssocID="{6BD126D9-3EBF-4114-BF2C-718DFC45A877}" presName="aNode" presStyleLbl="fgAcc1" presStyleIdx="0" presStyleCnt="3" custLinFactNeighborX="-45706" custLinFactNeighborY="-27248">
        <dgm:presLayoutVars>
          <dgm:bulletEnabled val="1"/>
        </dgm:presLayoutVars>
      </dgm:prSet>
      <dgm:spPr/>
    </dgm:pt>
    <dgm:pt modelId="{FF31BB9E-10E0-483E-A1CE-5E321D9C78CF}" type="pres">
      <dgm:prSet presAssocID="{6BD126D9-3EBF-4114-BF2C-718DFC45A877}" presName="aSpace" presStyleCnt="0"/>
      <dgm:spPr/>
    </dgm:pt>
    <dgm:pt modelId="{43BCAE51-5F64-499B-86FC-E9B2AF1BAA3E}" type="pres">
      <dgm:prSet presAssocID="{5FEE8712-7802-47C4-8566-4C1F888824DC}" presName="aNode" presStyleLbl="fgAcc1" presStyleIdx="1" presStyleCnt="3" custLinFactNeighborX="-45706" custLinFactNeighborY="-29042">
        <dgm:presLayoutVars>
          <dgm:bulletEnabled val="1"/>
        </dgm:presLayoutVars>
      </dgm:prSet>
      <dgm:spPr/>
    </dgm:pt>
    <dgm:pt modelId="{D82F9135-93C7-4173-B96B-6A879E120358}" type="pres">
      <dgm:prSet presAssocID="{5FEE8712-7802-47C4-8566-4C1F888824DC}" presName="aSpace" presStyleCnt="0"/>
      <dgm:spPr/>
    </dgm:pt>
    <dgm:pt modelId="{A72E8A93-FD72-4C43-BF2F-9DD9CB23CFF3}" type="pres">
      <dgm:prSet presAssocID="{C50325E4-90C8-47EB-85FA-7A08ABE929B0}" presName="aNode" presStyleLbl="fgAcc1" presStyleIdx="2" presStyleCnt="3" custLinFactNeighborX="-48432" custLinFactNeighborY="88923">
        <dgm:presLayoutVars>
          <dgm:bulletEnabled val="1"/>
        </dgm:presLayoutVars>
      </dgm:prSet>
      <dgm:spPr/>
    </dgm:pt>
    <dgm:pt modelId="{86B7334A-1A09-4440-8CDC-47472C3906F5}" type="pres">
      <dgm:prSet presAssocID="{C50325E4-90C8-47EB-85FA-7A08ABE929B0}" presName="aSpace" presStyleCnt="0"/>
      <dgm:spPr/>
    </dgm:pt>
  </dgm:ptLst>
  <dgm:cxnLst>
    <dgm:cxn modelId="{2F2DCE16-C1BA-4D6B-8749-AD4D8C15D7C2}" type="presOf" srcId="{C50325E4-90C8-47EB-85FA-7A08ABE929B0}" destId="{A72E8A93-FD72-4C43-BF2F-9DD9CB23CFF3}" srcOrd="0" destOrd="0" presId="urn:microsoft.com/office/officeart/2005/8/layout/pyramid2"/>
    <dgm:cxn modelId="{8260B32F-E04B-42AD-A34F-67727E23E048}" type="presOf" srcId="{6BD126D9-3EBF-4114-BF2C-718DFC45A877}" destId="{7B0C2D52-6FFA-4C7A-9CEF-1F56DDD2E502}" srcOrd="0" destOrd="0" presId="urn:microsoft.com/office/officeart/2005/8/layout/pyramid2"/>
    <dgm:cxn modelId="{AC4BB636-7115-4B07-A6C9-475D63996C39}" type="presOf" srcId="{5FEE8712-7802-47C4-8566-4C1F888824DC}" destId="{43BCAE51-5F64-499B-86FC-E9B2AF1BAA3E}" srcOrd="0" destOrd="0" presId="urn:microsoft.com/office/officeart/2005/8/layout/pyramid2"/>
    <dgm:cxn modelId="{E20E1069-0D52-4F13-A4CF-07A8D2AE48CE}" srcId="{A4D1EA39-12EB-49C6-8733-C702E4A318CE}" destId="{C50325E4-90C8-47EB-85FA-7A08ABE929B0}" srcOrd="2" destOrd="0" parTransId="{6416D5FE-05C8-4BFD-9AC2-6B83F17EAA72}" sibTransId="{2414CC69-2CDC-442B-8DB8-B162E3A85547}"/>
    <dgm:cxn modelId="{F5313D58-A834-4EF5-8DB6-482BBB6ECD3F}" srcId="{A4D1EA39-12EB-49C6-8733-C702E4A318CE}" destId="{6BD126D9-3EBF-4114-BF2C-718DFC45A877}" srcOrd="0" destOrd="0" parTransId="{B38E9BC6-28C5-4C61-A445-F11D43672BEA}" sibTransId="{9A0A8606-D815-4683-A36B-2F3C66643929}"/>
    <dgm:cxn modelId="{60DC79D4-D3B3-4999-9660-BAED34F3CB2A}" srcId="{A4D1EA39-12EB-49C6-8733-C702E4A318CE}" destId="{5FEE8712-7802-47C4-8566-4C1F888824DC}" srcOrd="1" destOrd="0" parTransId="{83E94C14-EFFB-426A-93CC-5958000E28FC}" sibTransId="{646E56CE-9EA5-43FF-BAA1-4D93A15492D5}"/>
    <dgm:cxn modelId="{9CA676D9-E601-4C69-9F16-F0CA713E9EC3}" type="presOf" srcId="{A4D1EA39-12EB-49C6-8733-C702E4A318CE}" destId="{51431794-26B9-4566-9347-2BBE9DA0EB22}" srcOrd="0" destOrd="0" presId="urn:microsoft.com/office/officeart/2005/8/layout/pyramid2"/>
    <dgm:cxn modelId="{5F6547BF-3DDB-45DE-908B-4A323ED74438}" type="presParOf" srcId="{51431794-26B9-4566-9347-2BBE9DA0EB22}" destId="{DD6B8731-0D7E-44ED-975E-8F04A12F3870}" srcOrd="0" destOrd="0" presId="urn:microsoft.com/office/officeart/2005/8/layout/pyramid2"/>
    <dgm:cxn modelId="{5DB31A5D-CA23-4D58-951F-E13A4A47AFCF}" type="presParOf" srcId="{51431794-26B9-4566-9347-2BBE9DA0EB22}" destId="{CFCFADCE-30B5-48ED-AA71-345836F8131E}" srcOrd="1" destOrd="0" presId="urn:microsoft.com/office/officeart/2005/8/layout/pyramid2"/>
    <dgm:cxn modelId="{1541A2AE-883D-46F1-BE09-2A53984E6DD7}" type="presParOf" srcId="{CFCFADCE-30B5-48ED-AA71-345836F8131E}" destId="{7B0C2D52-6FFA-4C7A-9CEF-1F56DDD2E502}" srcOrd="0" destOrd="0" presId="urn:microsoft.com/office/officeart/2005/8/layout/pyramid2"/>
    <dgm:cxn modelId="{CB99C965-C6E1-42EA-AB65-809330F30C54}" type="presParOf" srcId="{CFCFADCE-30B5-48ED-AA71-345836F8131E}" destId="{FF31BB9E-10E0-483E-A1CE-5E321D9C78CF}" srcOrd="1" destOrd="0" presId="urn:microsoft.com/office/officeart/2005/8/layout/pyramid2"/>
    <dgm:cxn modelId="{15199B10-F2CB-445A-A241-280EAD4A5CF7}" type="presParOf" srcId="{CFCFADCE-30B5-48ED-AA71-345836F8131E}" destId="{43BCAE51-5F64-499B-86FC-E9B2AF1BAA3E}" srcOrd="2" destOrd="0" presId="urn:microsoft.com/office/officeart/2005/8/layout/pyramid2"/>
    <dgm:cxn modelId="{1E6CCF26-A0DD-40FB-8358-BE08D870E014}" type="presParOf" srcId="{CFCFADCE-30B5-48ED-AA71-345836F8131E}" destId="{D82F9135-93C7-4173-B96B-6A879E120358}" srcOrd="3" destOrd="0" presId="urn:microsoft.com/office/officeart/2005/8/layout/pyramid2"/>
    <dgm:cxn modelId="{1F8BEE23-FF16-490C-A62E-0CB34E79FD20}" type="presParOf" srcId="{CFCFADCE-30B5-48ED-AA71-345836F8131E}" destId="{A72E8A93-FD72-4C43-BF2F-9DD9CB23CFF3}" srcOrd="4" destOrd="0" presId="urn:microsoft.com/office/officeart/2005/8/layout/pyramid2"/>
    <dgm:cxn modelId="{06B9670F-5155-487D-970B-685C353FE3C0}" type="presParOf" srcId="{CFCFADCE-30B5-48ED-AA71-345836F8131E}" destId="{86B7334A-1A09-4440-8CDC-47472C3906F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65484B-7607-49A7-86D1-75825BBE8259}" type="doc">
      <dgm:prSet loTypeId="urn:microsoft.com/office/officeart/2005/8/layout/chevron1" loCatId="process" qsTypeId="urn:microsoft.com/office/officeart/2005/8/quickstyle/simple1" qsCatId="simple" csTypeId="urn:microsoft.com/office/officeart/2005/8/colors/accent1_2" csCatId="accent1" phldr="1"/>
      <dgm:spPr/>
    </dgm:pt>
    <dgm:pt modelId="{27669EDD-8101-4683-B3EC-6B27B71D6020}">
      <dgm:prSet phldrT="[Text]" custT="1"/>
      <dgm:spPr/>
      <dgm:t>
        <a:bodyPr/>
        <a:lstStyle/>
        <a:p>
          <a:r>
            <a:rPr lang="el-GR" sz="1400" b="1" dirty="0"/>
            <a:t>Ορισμός Μελών Συναρμόδιων Υπουργείων/</a:t>
          </a:r>
        </a:p>
        <a:p>
          <a:r>
            <a:rPr lang="el-GR" sz="1400" b="1" dirty="0"/>
            <a:t>Συνδέσμων</a:t>
          </a:r>
        </a:p>
      </dgm:t>
    </dgm:pt>
    <dgm:pt modelId="{EB60DE94-AB1B-422D-B8A9-B2010379EE44}" type="parTrans" cxnId="{27C69B9F-6318-4568-B903-5663E4E06859}">
      <dgm:prSet/>
      <dgm:spPr/>
      <dgm:t>
        <a:bodyPr/>
        <a:lstStyle/>
        <a:p>
          <a:endParaRPr lang="el-GR" sz="4000" b="1"/>
        </a:p>
      </dgm:t>
    </dgm:pt>
    <dgm:pt modelId="{9FF70585-7F39-4384-A8F9-48B2EFEF4747}" type="sibTrans" cxnId="{27C69B9F-6318-4568-B903-5663E4E06859}">
      <dgm:prSet/>
      <dgm:spPr/>
      <dgm:t>
        <a:bodyPr/>
        <a:lstStyle/>
        <a:p>
          <a:endParaRPr lang="el-GR" sz="4000" b="1"/>
        </a:p>
      </dgm:t>
    </dgm:pt>
    <dgm:pt modelId="{E639E26A-FD90-44EB-B53C-380B4EBE3F99}">
      <dgm:prSet phldrT="[Text]" custT="1"/>
      <dgm:spPr>
        <a:solidFill>
          <a:schemeClr val="accent2">
            <a:lumMod val="60000"/>
            <a:lumOff val="40000"/>
          </a:schemeClr>
        </a:solidFill>
      </dgm:spPr>
      <dgm:t>
        <a:bodyPr/>
        <a:lstStyle/>
        <a:p>
          <a:r>
            <a:rPr lang="el-GR" sz="1400" b="1" dirty="0">
              <a:solidFill>
                <a:srgbClr val="002060"/>
              </a:solidFill>
            </a:rPr>
            <a:t>Συναντήσεις Συμβουλευτικών Ομάδων Εργασίας</a:t>
          </a:r>
        </a:p>
      </dgm:t>
    </dgm:pt>
    <dgm:pt modelId="{0C5E5406-2529-48F4-896B-385172C56043}" type="parTrans" cxnId="{7DCF8DD7-6244-4911-9A3C-A4A517607546}">
      <dgm:prSet/>
      <dgm:spPr/>
      <dgm:t>
        <a:bodyPr/>
        <a:lstStyle/>
        <a:p>
          <a:endParaRPr lang="el-GR" sz="4000" b="1"/>
        </a:p>
      </dgm:t>
    </dgm:pt>
    <dgm:pt modelId="{04C6B7E9-35DE-4E07-89CF-14685A1E49C0}" type="sibTrans" cxnId="{7DCF8DD7-6244-4911-9A3C-A4A517607546}">
      <dgm:prSet/>
      <dgm:spPr/>
      <dgm:t>
        <a:bodyPr/>
        <a:lstStyle/>
        <a:p>
          <a:endParaRPr lang="el-GR" sz="4000" b="1"/>
        </a:p>
      </dgm:t>
    </dgm:pt>
    <dgm:pt modelId="{3E101180-05ED-4E95-A3A7-A67484CEBFF3}">
      <dgm:prSet phldrT="[Text]" custT="1"/>
      <dgm:spPr>
        <a:solidFill>
          <a:schemeClr val="accent6">
            <a:lumMod val="40000"/>
            <a:lumOff val="60000"/>
          </a:schemeClr>
        </a:solidFill>
      </dgm:spPr>
      <dgm:t>
        <a:bodyPr/>
        <a:lstStyle/>
        <a:p>
          <a:r>
            <a:rPr lang="el-GR" sz="1400" b="1" dirty="0">
              <a:solidFill>
                <a:srgbClr val="002060"/>
              </a:solidFill>
            </a:rPr>
            <a:t>Συναντήσεις Ολομέλειας</a:t>
          </a:r>
        </a:p>
      </dgm:t>
    </dgm:pt>
    <dgm:pt modelId="{2433747E-A80E-4D38-9498-C0C7A30EC4FE}" type="parTrans" cxnId="{02F3134F-C141-47F0-B778-3A0AB9AB548F}">
      <dgm:prSet/>
      <dgm:spPr/>
      <dgm:t>
        <a:bodyPr/>
        <a:lstStyle/>
        <a:p>
          <a:endParaRPr lang="el-GR" sz="4000" b="1"/>
        </a:p>
      </dgm:t>
    </dgm:pt>
    <dgm:pt modelId="{475B8C27-0CB0-451F-AF7B-49FA28F551A1}" type="sibTrans" cxnId="{02F3134F-C141-47F0-B778-3A0AB9AB548F}">
      <dgm:prSet/>
      <dgm:spPr/>
      <dgm:t>
        <a:bodyPr/>
        <a:lstStyle/>
        <a:p>
          <a:endParaRPr lang="el-GR" sz="4000" b="1"/>
        </a:p>
      </dgm:t>
    </dgm:pt>
    <dgm:pt modelId="{D3DAA061-6CB1-4FB0-B596-1B733E3FC0F3}">
      <dgm:prSet phldrT="[Text]" custT="1"/>
      <dgm:spPr/>
      <dgm:t>
        <a:bodyPr/>
        <a:lstStyle/>
        <a:p>
          <a:r>
            <a:rPr lang="el-GR" sz="1400" b="1" dirty="0" err="1"/>
            <a:t>Προτεραιοποίηση</a:t>
          </a:r>
          <a:endParaRPr lang="el-GR" sz="1400" b="1" dirty="0"/>
        </a:p>
      </dgm:t>
    </dgm:pt>
    <dgm:pt modelId="{49523857-BDE8-4A58-B31A-F0B662E25AA5}" type="parTrans" cxnId="{5F486864-D019-4990-9378-EDFE5DC1F1C4}">
      <dgm:prSet/>
      <dgm:spPr/>
      <dgm:t>
        <a:bodyPr/>
        <a:lstStyle/>
        <a:p>
          <a:endParaRPr lang="el-GR" sz="4000" b="1"/>
        </a:p>
      </dgm:t>
    </dgm:pt>
    <dgm:pt modelId="{7E93F925-FD21-4145-8DD8-271FEC231ECE}" type="sibTrans" cxnId="{5F486864-D019-4990-9378-EDFE5DC1F1C4}">
      <dgm:prSet/>
      <dgm:spPr/>
      <dgm:t>
        <a:bodyPr/>
        <a:lstStyle/>
        <a:p>
          <a:endParaRPr lang="el-GR" sz="4000" b="1"/>
        </a:p>
      </dgm:t>
    </dgm:pt>
    <dgm:pt modelId="{17B375CC-1D62-4C5C-9E74-B496808E7E09}">
      <dgm:prSet phldrT="[Text]" custT="1"/>
      <dgm:spPr>
        <a:solidFill>
          <a:schemeClr val="accent4">
            <a:lumMod val="60000"/>
            <a:lumOff val="40000"/>
          </a:schemeClr>
        </a:solidFill>
      </dgm:spPr>
      <dgm:t>
        <a:bodyPr/>
        <a:lstStyle/>
        <a:p>
          <a:r>
            <a:rPr lang="el-GR" sz="1400" b="1" dirty="0">
              <a:solidFill>
                <a:srgbClr val="002060"/>
              </a:solidFill>
            </a:rPr>
            <a:t>Διαβούλευση</a:t>
          </a:r>
        </a:p>
      </dgm:t>
    </dgm:pt>
    <dgm:pt modelId="{4F9E2509-26C1-4FEF-90CC-4B9C6769E0A6}" type="parTrans" cxnId="{FA8F3EC6-F610-42A3-9297-49C5B4F2776A}">
      <dgm:prSet/>
      <dgm:spPr/>
      <dgm:t>
        <a:bodyPr/>
        <a:lstStyle/>
        <a:p>
          <a:endParaRPr lang="el-GR" sz="4000" b="1"/>
        </a:p>
      </dgm:t>
    </dgm:pt>
    <dgm:pt modelId="{FD3A25AA-D56C-4704-9FBE-739A5B3477A3}" type="sibTrans" cxnId="{FA8F3EC6-F610-42A3-9297-49C5B4F2776A}">
      <dgm:prSet/>
      <dgm:spPr/>
      <dgm:t>
        <a:bodyPr/>
        <a:lstStyle/>
        <a:p>
          <a:endParaRPr lang="el-GR" sz="4000" b="1"/>
        </a:p>
      </dgm:t>
    </dgm:pt>
    <dgm:pt modelId="{954D2ED8-1643-42C2-B674-2D5FD3B6B8AC}" type="pres">
      <dgm:prSet presAssocID="{1065484B-7607-49A7-86D1-75825BBE8259}" presName="Name0" presStyleCnt="0">
        <dgm:presLayoutVars>
          <dgm:dir/>
          <dgm:animLvl val="lvl"/>
          <dgm:resizeHandles val="exact"/>
        </dgm:presLayoutVars>
      </dgm:prSet>
      <dgm:spPr/>
    </dgm:pt>
    <dgm:pt modelId="{82C2532E-D8B1-4FD3-93F5-C299BA998C98}" type="pres">
      <dgm:prSet presAssocID="{27669EDD-8101-4683-B3EC-6B27B71D6020}" presName="parTxOnly" presStyleLbl="node1" presStyleIdx="0" presStyleCnt="5">
        <dgm:presLayoutVars>
          <dgm:chMax val="0"/>
          <dgm:chPref val="0"/>
          <dgm:bulletEnabled val="1"/>
        </dgm:presLayoutVars>
      </dgm:prSet>
      <dgm:spPr/>
    </dgm:pt>
    <dgm:pt modelId="{5B33FEEC-B3D3-4868-830C-9CD908811451}" type="pres">
      <dgm:prSet presAssocID="{9FF70585-7F39-4384-A8F9-48B2EFEF4747}" presName="parTxOnlySpace" presStyleCnt="0"/>
      <dgm:spPr/>
    </dgm:pt>
    <dgm:pt modelId="{6E836D9A-9FE2-4781-9F2A-36F8AAE13E22}" type="pres">
      <dgm:prSet presAssocID="{E639E26A-FD90-44EB-B53C-380B4EBE3F99}" presName="parTxOnly" presStyleLbl="node1" presStyleIdx="1" presStyleCnt="5">
        <dgm:presLayoutVars>
          <dgm:chMax val="0"/>
          <dgm:chPref val="0"/>
          <dgm:bulletEnabled val="1"/>
        </dgm:presLayoutVars>
      </dgm:prSet>
      <dgm:spPr/>
    </dgm:pt>
    <dgm:pt modelId="{0FAF8259-575A-412A-823B-D0933CF57392}" type="pres">
      <dgm:prSet presAssocID="{04C6B7E9-35DE-4E07-89CF-14685A1E49C0}" presName="parTxOnlySpace" presStyleCnt="0"/>
      <dgm:spPr/>
    </dgm:pt>
    <dgm:pt modelId="{AF002510-F7F3-410E-8B25-15741C444C30}" type="pres">
      <dgm:prSet presAssocID="{3E101180-05ED-4E95-A3A7-A67484CEBFF3}" presName="parTxOnly" presStyleLbl="node1" presStyleIdx="2" presStyleCnt="5">
        <dgm:presLayoutVars>
          <dgm:chMax val="0"/>
          <dgm:chPref val="0"/>
          <dgm:bulletEnabled val="1"/>
        </dgm:presLayoutVars>
      </dgm:prSet>
      <dgm:spPr/>
    </dgm:pt>
    <dgm:pt modelId="{D43D5B85-3DBA-4942-80A9-05863FCBA5D0}" type="pres">
      <dgm:prSet presAssocID="{475B8C27-0CB0-451F-AF7B-49FA28F551A1}" presName="parTxOnlySpace" presStyleCnt="0"/>
      <dgm:spPr/>
    </dgm:pt>
    <dgm:pt modelId="{12C4AEEE-292E-4FAE-A2F6-AA98B5743E9A}" type="pres">
      <dgm:prSet presAssocID="{17B375CC-1D62-4C5C-9E74-B496808E7E09}" presName="parTxOnly" presStyleLbl="node1" presStyleIdx="3" presStyleCnt="5">
        <dgm:presLayoutVars>
          <dgm:chMax val="0"/>
          <dgm:chPref val="0"/>
          <dgm:bulletEnabled val="1"/>
        </dgm:presLayoutVars>
      </dgm:prSet>
      <dgm:spPr/>
    </dgm:pt>
    <dgm:pt modelId="{1F60F50B-DFBE-4556-8C5A-38329F8F7574}" type="pres">
      <dgm:prSet presAssocID="{FD3A25AA-D56C-4704-9FBE-739A5B3477A3}" presName="parTxOnlySpace" presStyleCnt="0"/>
      <dgm:spPr/>
    </dgm:pt>
    <dgm:pt modelId="{5298DC9F-62D1-4D07-BAD4-0E56EE63D2A8}" type="pres">
      <dgm:prSet presAssocID="{D3DAA061-6CB1-4FB0-B596-1B733E3FC0F3}" presName="parTxOnly" presStyleLbl="node1" presStyleIdx="4" presStyleCnt="5">
        <dgm:presLayoutVars>
          <dgm:chMax val="0"/>
          <dgm:chPref val="0"/>
          <dgm:bulletEnabled val="1"/>
        </dgm:presLayoutVars>
      </dgm:prSet>
      <dgm:spPr/>
    </dgm:pt>
  </dgm:ptLst>
  <dgm:cxnLst>
    <dgm:cxn modelId="{F4F6FD1B-FDCA-41EE-A890-8DDB28679323}" type="presOf" srcId="{3E101180-05ED-4E95-A3A7-A67484CEBFF3}" destId="{AF002510-F7F3-410E-8B25-15741C444C30}" srcOrd="0" destOrd="0" presId="urn:microsoft.com/office/officeart/2005/8/layout/chevron1"/>
    <dgm:cxn modelId="{C207B41C-C098-4387-8238-B97374C4D45C}" type="presOf" srcId="{17B375CC-1D62-4C5C-9E74-B496808E7E09}" destId="{12C4AEEE-292E-4FAE-A2F6-AA98B5743E9A}" srcOrd="0" destOrd="0" presId="urn:microsoft.com/office/officeart/2005/8/layout/chevron1"/>
    <dgm:cxn modelId="{5F486864-D019-4990-9378-EDFE5DC1F1C4}" srcId="{1065484B-7607-49A7-86D1-75825BBE8259}" destId="{D3DAA061-6CB1-4FB0-B596-1B733E3FC0F3}" srcOrd="4" destOrd="0" parTransId="{49523857-BDE8-4A58-B31A-F0B662E25AA5}" sibTransId="{7E93F925-FD21-4145-8DD8-271FEC231ECE}"/>
    <dgm:cxn modelId="{02F3134F-C141-47F0-B778-3A0AB9AB548F}" srcId="{1065484B-7607-49A7-86D1-75825BBE8259}" destId="{3E101180-05ED-4E95-A3A7-A67484CEBFF3}" srcOrd="2" destOrd="0" parTransId="{2433747E-A80E-4D38-9498-C0C7A30EC4FE}" sibTransId="{475B8C27-0CB0-451F-AF7B-49FA28F551A1}"/>
    <dgm:cxn modelId="{234F8B7E-4C78-4ED9-B67B-F4401DE0DCF9}" type="presOf" srcId="{D3DAA061-6CB1-4FB0-B596-1B733E3FC0F3}" destId="{5298DC9F-62D1-4D07-BAD4-0E56EE63D2A8}" srcOrd="0" destOrd="0" presId="urn:microsoft.com/office/officeart/2005/8/layout/chevron1"/>
    <dgm:cxn modelId="{27C69B9F-6318-4568-B903-5663E4E06859}" srcId="{1065484B-7607-49A7-86D1-75825BBE8259}" destId="{27669EDD-8101-4683-B3EC-6B27B71D6020}" srcOrd="0" destOrd="0" parTransId="{EB60DE94-AB1B-422D-B8A9-B2010379EE44}" sibTransId="{9FF70585-7F39-4384-A8F9-48B2EFEF4747}"/>
    <dgm:cxn modelId="{95033AB3-F59D-42AF-B00A-D89D5CC206F8}" type="presOf" srcId="{1065484B-7607-49A7-86D1-75825BBE8259}" destId="{954D2ED8-1643-42C2-B674-2D5FD3B6B8AC}" srcOrd="0" destOrd="0" presId="urn:microsoft.com/office/officeart/2005/8/layout/chevron1"/>
    <dgm:cxn modelId="{B12DCDBD-F8CF-47A1-82D5-DCB9416C11CE}" type="presOf" srcId="{27669EDD-8101-4683-B3EC-6B27B71D6020}" destId="{82C2532E-D8B1-4FD3-93F5-C299BA998C98}" srcOrd="0" destOrd="0" presId="urn:microsoft.com/office/officeart/2005/8/layout/chevron1"/>
    <dgm:cxn modelId="{FA8F3EC6-F610-42A3-9297-49C5B4F2776A}" srcId="{1065484B-7607-49A7-86D1-75825BBE8259}" destId="{17B375CC-1D62-4C5C-9E74-B496808E7E09}" srcOrd="3" destOrd="0" parTransId="{4F9E2509-26C1-4FEF-90CC-4B9C6769E0A6}" sibTransId="{FD3A25AA-D56C-4704-9FBE-739A5B3477A3}"/>
    <dgm:cxn modelId="{7DCF8DD7-6244-4911-9A3C-A4A517607546}" srcId="{1065484B-7607-49A7-86D1-75825BBE8259}" destId="{E639E26A-FD90-44EB-B53C-380B4EBE3F99}" srcOrd="1" destOrd="0" parTransId="{0C5E5406-2529-48F4-896B-385172C56043}" sibTransId="{04C6B7E9-35DE-4E07-89CF-14685A1E49C0}"/>
    <dgm:cxn modelId="{4062D2DF-DE61-4E91-BA74-1C9FB97C5E12}" type="presOf" srcId="{E639E26A-FD90-44EB-B53C-380B4EBE3F99}" destId="{6E836D9A-9FE2-4781-9F2A-36F8AAE13E22}" srcOrd="0" destOrd="0" presId="urn:microsoft.com/office/officeart/2005/8/layout/chevron1"/>
    <dgm:cxn modelId="{2A54F16C-2646-4D35-8FB3-4580F5209BA0}" type="presParOf" srcId="{954D2ED8-1643-42C2-B674-2D5FD3B6B8AC}" destId="{82C2532E-D8B1-4FD3-93F5-C299BA998C98}" srcOrd="0" destOrd="0" presId="urn:microsoft.com/office/officeart/2005/8/layout/chevron1"/>
    <dgm:cxn modelId="{F04C5BD3-488A-4F1D-B928-44CAE448822E}" type="presParOf" srcId="{954D2ED8-1643-42C2-B674-2D5FD3B6B8AC}" destId="{5B33FEEC-B3D3-4868-830C-9CD908811451}" srcOrd="1" destOrd="0" presId="urn:microsoft.com/office/officeart/2005/8/layout/chevron1"/>
    <dgm:cxn modelId="{CBD4814A-BE58-4265-9708-504214146A3E}" type="presParOf" srcId="{954D2ED8-1643-42C2-B674-2D5FD3B6B8AC}" destId="{6E836D9A-9FE2-4781-9F2A-36F8AAE13E22}" srcOrd="2" destOrd="0" presId="urn:microsoft.com/office/officeart/2005/8/layout/chevron1"/>
    <dgm:cxn modelId="{21849349-5F3E-4524-8687-E7ACEF8731D8}" type="presParOf" srcId="{954D2ED8-1643-42C2-B674-2D5FD3B6B8AC}" destId="{0FAF8259-575A-412A-823B-D0933CF57392}" srcOrd="3" destOrd="0" presId="urn:microsoft.com/office/officeart/2005/8/layout/chevron1"/>
    <dgm:cxn modelId="{F50D1D46-3D68-4130-A182-DEB06C8D9D06}" type="presParOf" srcId="{954D2ED8-1643-42C2-B674-2D5FD3B6B8AC}" destId="{AF002510-F7F3-410E-8B25-15741C444C30}" srcOrd="4" destOrd="0" presId="urn:microsoft.com/office/officeart/2005/8/layout/chevron1"/>
    <dgm:cxn modelId="{7F02C160-028C-4A9A-B6D8-647BC4FF6733}" type="presParOf" srcId="{954D2ED8-1643-42C2-B674-2D5FD3B6B8AC}" destId="{D43D5B85-3DBA-4942-80A9-05863FCBA5D0}" srcOrd="5" destOrd="0" presId="urn:microsoft.com/office/officeart/2005/8/layout/chevron1"/>
    <dgm:cxn modelId="{8783DFD9-987D-418C-81CF-76179B2A948C}" type="presParOf" srcId="{954D2ED8-1643-42C2-B674-2D5FD3B6B8AC}" destId="{12C4AEEE-292E-4FAE-A2F6-AA98B5743E9A}" srcOrd="6" destOrd="0" presId="urn:microsoft.com/office/officeart/2005/8/layout/chevron1"/>
    <dgm:cxn modelId="{1B262AE8-4879-4FC0-8080-6AF7822E35EB}" type="presParOf" srcId="{954D2ED8-1643-42C2-B674-2D5FD3B6B8AC}" destId="{1F60F50B-DFBE-4556-8C5A-38329F8F7574}" srcOrd="7" destOrd="0" presId="urn:microsoft.com/office/officeart/2005/8/layout/chevron1"/>
    <dgm:cxn modelId="{8932BDAB-6674-41EA-B413-2A471159D3AE}" type="presParOf" srcId="{954D2ED8-1643-42C2-B674-2D5FD3B6B8AC}" destId="{5298DC9F-62D1-4D07-BAD4-0E56EE63D2A8}"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7513D-31C7-493B-8DFB-23D076E400F3}">
      <dsp:nvSpPr>
        <dsp:cNvPr id="0" name=""/>
        <dsp:cNvSpPr/>
      </dsp:nvSpPr>
      <dsp:spPr>
        <a:xfrm>
          <a:off x="0" y="312607"/>
          <a:ext cx="7104789"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A21FA0-78A2-4001-BB87-2CBB6D0F9446}">
      <dsp:nvSpPr>
        <dsp:cNvPr id="0" name=""/>
        <dsp:cNvSpPr/>
      </dsp:nvSpPr>
      <dsp:spPr>
        <a:xfrm>
          <a:off x="355239" y="91207"/>
          <a:ext cx="6029493" cy="442800"/>
        </a:xfrm>
        <a:prstGeom prst="roundRect">
          <a:avLst/>
        </a:prstGeom>
        <a:solidFill>
          <a:srgbClr val="B28638"/>
        </a:solidFill>
        <a:ln w="12700" cap="flat" cmpd="sng" algn="ctr">
          <a:noFill/>
          <a:prstDash val="solid"/>
          <a:miter lim="800000"/>
        </a:ln>
        <a:effectLst>
          <a:outerShdw blurRad="152400" dist="76200" dir="7800000" sx="101000" sy="101000" algn="ctr" rotWithShape="0">
            <a:schemeClr val="accent6">
              <a:lumMod val="75000"/>
              <a:alpha val="95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87981" tIns="0" rIns="187981" bIns="0" numCol="1" spcCol="1270" anchor="ctr" anchorCtr="0">
          <a:noAutofit/>
        </a:bodyPr>
        <a:lstStyle/>
        <a:p>
          <a:pPr marL="0" lvl="0" indent="0" algn="l" defTabSz="889000">
            <a:lnSpc>
              <a:spcPct val="90000"/>
            </a:lnSpc>
            <a:spcBef>
              <a:spcPct val="0"/>
            </a:spcBef>
            <a:spcAft>
              <a:spcPct val="35000"/>
            </a:spcAft>
            <a:buNone/>
          </a:pPr>
          <a:r>
            <a:rPr lang="el-GR" sz="2000" b="1" kern="1200" dirty="0" err="1">
              <a:latin typeface="Calibri" panose="020F0502020204030204" pitchFamily="34" charset="0"/>
              <a:cs typeface="Calibri" panose="020F0502020204030204" pitchFamily="34" charset="0"/>
            </a:rPr>
            <a:t>Αγρο</a:t>
          </a:r>
          <a:r>
            <a:rPr lang="el-GR" sz="2000" b="1" kern="1200" dirty="0">
              <a:latin typeface="Calibri" panose="020F0502020204030204" pitchFamily="34" charset="0"/>
              <a:cs typeface="Calibri" panose="020F0502020204030204" pitchFamily="34" charset="0"/>
            </a:rPr>
            <a:t>-διατροφή</a:t>
          </a:r>
        </a:p>
      </dsp:txBody>
      <dsp:txXfrm>
        <a:off x="376855" y="112823"/>
        <a:ext cx="5986261" cy="399568"/>
      </dsp:txXfrm>
    </dsp:sp>
    <dsp:sp modelId="{8A753F65-479D-4A96-A469-23546882FC41}">
      <dsp:nvSpPr>
        <dsp:cNvPr id="0" name=""/>
        <dsp:cNvSpPr/>
      </dsp:nvSpPr>
      <dsp:spPr>
        <a:xfrm>
          <a:off x="0" y="993008"/>
          <a:ext cx="7104789" cy="378000"/>
        </a:xfrm>
        <a:prstGeom prst="rect">
          <a:avLst/>
        </a:prstGeom>
        <a:solidFill>
          <a:schemeClr val="lt1">
            <a:alpha val="90000"/>
            <a:hueOff val="0"/>
            <a:satOff val="0"/>
            <a:lumOff val="0"/>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F58AE3-189E-414E-8E75-4BC51316363A}">
      <dsp:nvSpPr>
        <dsp:cNvPr id="0" name=""/>
        <dsp:cNvSpPr/>
      </dsp:nvSpPr>
      <dsp:spPr>
        <a:xfrm>
          <a:off x="355239" y="771607"/>
          <a:ext cx="6029493" cy="442800"/>
        </a:xfrm>
        <a:prstGeom prst="roundRect">
          <a:avLst/>
        </a:prstGeom>
        <a:solidFill>
          <a:srgbClr val="678965"/>
        </a:solidFill>
        <a:ln w="12700" cap="flat" cmpd="sng" algn="ctr">
          <a:noFill/>
          <a:prstDash val="solid"/>
          <a:miter lim="800000"/>
        </a:ln>
        <a:effectLst>
          <a:outerShdw blurRad="152400" dist="76200" dir="7800000" sx="101000" sy="101000" algn="ctr" rotWithShape="0">
            <a:schemeClr val="accent6">
              <a:lumMod val="75000"/>
              <a:alpha val="95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87981" tIns="0" rIns="187981" bIns="0" numCol="1" spcCol="1270" anchor="ctr" anchorCtr="0">
          <a:noAutofit/>
        </a:bodyPr>
        <a:lstStyle/>
        <a:p>
          <a:pPr marL="0" lvl="0" indent="0" algn="l" defTabSz="889000">
            <a:lnSpc>
              <a:spcPct val="90000"/>
            </a:lnSpc>
            <a:spcBef>
              <a:spcPct val="0"/>
            </a:spcBef>
            <a:spcAft>
              <a:spcPct val="35000"/>
            </a:spcAft>
            <a:buNone/>
          </a:pPr>
          <a:r>
            <a:rPr lang="el-GR" sz="2000" b="1" kern="1200" dirty="0">
              <a:latin typeface="Calibri" panose="020F0502020204030204" pitchFamily="34" charset="0"/>
              <a:cs typeface="Calibri" panose="020F0502020204030204" pitchFamily="34" charset="0"/>
            </a:rPr>
            <a:t>Περιβάλλον /Βιώσιμη </a:t>
          </a:r>
          <a:r>
            <a:rPr lang="el-GR" sz="2000" b="1" kern="1200" dirty="0">
              <a:solidFill>
                <a:schemeClr val="bg1"/>
              </a:solidFill>
              <a:latin typeface="Calibri" panose="020F0502020204030204" pitchFamily="34" charset="0"/>
              <a:cs typeface="Calibri" panose="020F0502020204030204" pitchFamily="34" charset="0"/>
            </a:rPr>
            <a:t>Ανάπτυξη</a:t>
          </a:r>
          <a:r>
            <a:rPr lang="el-GR" sz="2000" b="1" kern="1200" dirty="0">
              <a:solidFill>
                <a:srgbClr val="002060"/>
              </a:solidFill>
              <a:latin typeface="Calibri" panose="020F0502020204030204" pitchFamily="34" charset="0"/>
              <a:cs typeface="Calibri" panose="020F0502020204030204" pitchFamily="34" charset="0"/>
            </a:rPr>
            <a:t>/Κυκλική Οικονομία</a:t>
          </a:r>
        </a:p>
      </dsp:txBody>
      <dsp:txXfrm>
        <a:off x="376855" y="793223"/>
        <a:ext cx="5986261" cy="399568"/>
      </dsp:txXfrm>
    </dsp:sp>
    <dsp:sp modelId="{33A33E18-9FB8-4C29-BCA5-3341386F5A17}">
      <dsp:nvSpPr>
        <dsp:cNvPr id="0" name=""/>
        <dsp:cNvSpPr/>
      </dsp:nvSpPr>
      <dsp:spPr>
        <a:xfrm>
          <a:off x="0" y="1673408"/>
          <a:ext cx="7104789" cy="378000"/>
        </a:xfrm>
        <a:prstGeom prst="rect">
          <a:avLst/>
        </a:prstGeom>
        <a:solidFill>
          <a:schemeClr val="lt1">
            <a:alpha val="90000"/>
            <a:hueOff val="0"/>
            <a:satOff val="0"/>
            <a:lumOff val="0"/>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DD8F7C-AD05-422A-8BD8-C2EBF4A875B5}">
      <dsp:nvSpPr>
        <dsp:cNvPr id="0" name=""/>
        <dsp:cNvSpPr/>
      </dsp:nvSpPr>
      <dsp:spPr>
        <a:xfrm>
          <a:off x="355239" y="1452008"/>
          <a:ext cx="6029493" cy="442800"/>
        </a:xfrm>
        <a:prstGeom prst="roundRect">
          <a:avLst/>
        </a:prstGeom>
        <a:solidFill>
          <a:srgbClr val="FFC000"/>
        </a:solidFill>
        <a:ln w="12700" cap="flat" cmpd="sng" algn="ctr">
          <a:noFill/>
          <a:prstDash val="solid"/>
          <a:miter lim="800000"/>
        </a:ln>
        <a:effectLst>
          <a:outerShdw blurRad="152400" dist="76200" dir="7800000" sx="101000" sy="101000" algn="ctr" rotWithShape="0">
            <a:schemeClr val="accent6">
              <a:lumMod val="75000"/>
              <a:alpha val="95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87981" tIns="0" rIns="187981" bIns="0" numCol="1" spcCol="1270" anchor="ctr" anchorCtr="0">
          <a:noAutofit/>
        </a:bodyPr>
        <a:lstStyle/>
        <a:p>
          <a:pPr marL="0" lvl="0" indent="0" algn="l" defTabSz="889000">
            <a:lnSpc>
              <a:spcPct val="90000"/>
            </a:lnSpc>
            <a:spcBef>
              <a:spcPct val="0"/>
            </a:spcBef>
            <a:spcAft>
              <a:spcPct val="35000"/>
            </a:spcAft>
            <a:buNone/>
          </a:pPr>
          <a:r>
            <a:rPr lang="el-GR" sz="2000" b="1" kern="1200" dirty="0">
              <a:latin typeface="Calibri" panose="020F0502020204030204" pitchFamily="34" charset="0"/>
              <a:cs typeface="Calibri" panose="020F0502020204030204" pitchFamily="34" charset="0"/>
            </a:rPr>
            <a:t>Ενέργεια</a:t>
          </a:r>
        </a:p>
      </dsp:txBody>
      <dsp:txXfrm>
        <a:off x="376855" y="1473624"/>
        <a:ext cx="5986261" cy="399568"/>
      </dsp:txXfrm>
    </dsp:sp>
    <dsp:sp modelId="{C4F3912E-1A72-4FE3-BC4C-4B18B5CCEF78}">
      <dsp:nvSpPr>
        <dsp:cNvPr id="0" name=""/>
        <dsp:cNvSpPr/>
      </dsp:nvSpPr>
      <dsp:spPr>
        <a:xfrm>
          <a:off x="0" y="2353808"/>
          <a:ext cx="7104789" cy="378000"/>
        </a:xfrm>
        <a:prstGeom prst="rect">
          <a:avLst/>
        </a:prstGeom>
        <a:solidFill>
          <a:schemeClr val="lt1">
            <a:alpha val="90000"/>
            <a:hueOff val="0"/>
            <a:satOff val="0"/>
            <a:lumOff val="0"/>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4F8DF6-1E4A-4250-BC1D-B97E83232455}">
      <dsp:nvSpPr>
        <dsp:cNvPr id="0" name=""/>
        <dsp:cNvSpPr/>
      </dsp:nvSpPr>
      <dsp:spPr>
        <a:xfrm>
          <a:off x="355239" y="2132408"/>
          <a:ext cx="5931866" cy="442800"/>
        </a:xfrm>
        <a:prstGeom prst="roundRect">
          <a:avLst/>
        </a:prstGeom>
        <a:solidFill>
          <a:srgbClr val="A85858"/>
        </a:solidFill>
        <a:ln w="12700" cap="flat" cmpd="sng" algn="ctr">
          <a:noFill/>
          <a:prstDash val="solid"/>
          <a:miter lim="800000"/>
        </a:ln>
        <a:effectLst>
          <a:outerShdw blurRad="152400" dist="76200" dir="7800000" sx="101000" sy="101000" algn="ctr" rotWithShape="0">
            <a:schemeClr val="accent6">
              <a:lumMod val="75000"/>
              <a:alpha val="95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87981" tIns="0" rIns="187981" bIns="0" numCol="1" spcCol="1270" anchor="ctr" anchorCtr="0">
          <a:noAutofit/>
        </a:bodyPr>
        <a:lstStyle/>
        <a:p>
          <a:pPr marL="0" lvl="0" indent="0" algn="l" defTabSz="889000">
            <a:lnSpc>
              <a:spcPct val="90000"/>
            </a:lnSpc>
            <a:spcBef>
              <a:spcPct val="0"/>
            </a:spcBef>
            <a:spcAft>
              <a:spcPct val="35000"/>
            </a:spcAft>
            <a:buNone/>
          </a:pPr>
          <a:r>
            <a:rPr lang="el-GR" sz="2000" b="1" kern="1200" dirty="0">
              <a:latin typeface="Calibri" panose="020F0502020204030204" pitchFamily="34" charset="0"/>
              <a:cs typeface="Calibri" panose="020F0502020204030204" pitchFamily="34" charset="0"/>
            </a:rPr>
            <a:t>Υγεία </a:t>
          </a:r>
          <a:r>
            <a:rPr lang="en-US" sz="2000" b="1" kern="1200" dirty="0">
              <a:latin typeface="Calibri" panose="020F0502020204030204" pitchFamily="34" charset="0"/>
              <a:cs typeface="Calibri" panose="020F0502020204030204" pitchFamily="34" charset="0"/>
            </a:rPr>
            <a:t>/ </a:t>
          </a:r>
          <a:r>
            <a:rPr lang="el-GR" sz="2000" b="1" kern="1200" dirty="0">
              <a:latin typeface="Calibri" panose="020F0502020204030204" pitchFamily="34" charset="0"/>
              <a:cs typeface="Calibri" panose="020F0502020204030204" pitchFamily="34" charset="0"/>
            </a:rPr>
            <a:t>Φάρμακα</a:t>
          </a:r>
        </a:p>
      </dsp:txBody>
      <dsp:txXfrm>
        <a:off x="376855" y="2154024"/>
        <a:ext cx="5888634" cy="399568"/>
      </dsp:txXfrm>
    </dsp:sp>
    <dsp:sp modelId="{B559966C-7B71-422D-AA6C-5793CF22AF86}">
      <dsp:nvSpPr>
        <dsp:cNvPr id="0" name=""/>
        <dsp:cNvSpPr/>
      </dsp:nvSpPr>
      <dsp:spPr>
        <a:xfrm>
          <a:off x="0" y="3034208"/>
          <a:ext cx="7104789" cy="378000"/>
        </a:xfrm>
        <a:prstGeom prst="rect">
          <a:avLst/>
        </a:prstGeom>
        <a:solidFill>
          <a:schemeClr val="lt1">
            <a:alpha val="90000"/>
            <a:hueOff val="0"/>
            <a:satOff val="0"/>
            <a:lumOff val="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AE3279-C2C1-4B83-B44B-488B29F647E5}">
      <dsp:nvSpPr>
        <dsp:cNvPr id="0" name=""/>
        <dsp:cNvSpPr/>
      </dsp:nvSpPr>
      <dsp:spPr>
        <a:xfrm>
          <a:off x="355239" y="2812808"/>
          <a:ext cx="5931866" cy="442800"/>
        </a:xfrm>
        <a:prstGeom prst="roundRect">
          <a:avLst/>
        </a:prstGeom>
        <a:solidFill>
          <a:schemeClr val="tx2">
            <a:lumMod val="60000"/>
            <a:lumOff val="40000"/>
          </a:schemeClr>
        </a:solidFill>
        <a:ln w="12700" cap="flat" cmpd="sng" algn="ctr">
          <a:noFill/>
          <a:prstDash val="solid"/>
          <a:miter lim="800000"/>
        </a:ln>
        <a:effectLst>
          <a:outerShdw blurRad="152400" dist="76200" dir="7800000" sx="101000" sy="101000" algn="ctr" rotWithShape="0">
            <a:schemeClr val="accent6">
              <a:lumMod val="75000"/>
              <a:alpha val="95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87981" tIns="0" rIns="187981" bIns="0" numCol="1" spcCol="1270" anchor="ctr" anchorCtr="0">
          <a:noAutofit/>
        </a:bodyPr>
        <a:lstStyle/>
        <a:p>
          <a:pPr marL="0" lvl="0" indent="0" algn="l" defTabSz="889000">
            <a:lnSpc>
              <a:spcPct val="90000"/>
            </a:lnSpc>
            <a:spcBef>
              <a:spcPct val="0"/>
            </a:spcBef>
            <a:spcAft>
              <a:spcPct val="35000"/>
            </a:spcAft>
            <a:buNone/>
          </a:pPr>
          <a:r>
            <a:rPr lang="el-GR" sz="2000" b="1" kern="1200" dirty="0">
              <a:latin typeface="Calibri" panose="020F0502020204030204" pitchFamily="34" charset="0"/>
              <a:cs typeface="Calibri" panose="020F0502020204030204" pitchFamily="34" charset="0"/>
            </a:rPr>
            <a:t>ΤΠΕ</a:t>
          </a:r>
        </a:p>
      </dsp:txBody>
      <dsp:txXfrm>
        <a:off x="376855" y="2834424"/>
        <a:ext cx="5888634" cy="399568"/>
      </dsp:txXfrm>
    </dsp:sp>
    <dsp:sp modelId="{4846BA49-17A7-4C78-BC79-35D64733C363}">
      <dsp:nvSpPr>
        <dsp:cNvPr id="0" name=""/>
        <dsp:cNvSpPr/>
      </dsp:nvSpPr>
      <dsp:spPr>
        <a:xfrm>
          <a:off x="0" y="3714608"/>
          <a:ext cx="7104789" cy="378000"/>
        </a:xfrm>
        <a:prstGeom prst="rect">
          <a:avLst/>
        </a:prstGeom>
        <a:solidFill>
          <a:schemeClr val="lt1">
            <a:alpha val="90000"/>
            <a:hueOff val="0"/>
            <a:satOff val="0"/>
            <a:lumOff val="0"/>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0DD267-4CC2-471F-8A75-BEF38D4A1B75}">
      <dsp:nvSpPr>
        <dsp:cNvPr id="0" name=""/>
        <dsp:cNvSpPr/>
      </dsp:nvSpPr>
      <dsp:spPr>
        <a:xfrm>
          <a:off x="355239" y="3493208"/>
          <a:ext cx="6029493" cy="442800"/>
        </a:xfrm>
        <a:prstGeom prst="roundRect">
          <a:avLst/>
        </a:prstGeom>
        <a:solidFill>
          <a:schemeClr val="bg1">
            <a:lumMod val="65000"/>
          </a:schemeClr>
        </a:solidFill>
        <a:ln w="12700" cap="flat" cmpd="sng" algn="ctr">
          <a:noFill/>
          <a:prstDash val="solid"/>
          <a:miter lim="800000"/>
        </a:ln>
        <a:effectLst>
          <a:outerShdw blurRad="152400" dist="76200" dir="7800000" sx="101000" sy="101000" algn="ctr" rotWithShape="0">
            <a:schemeClr val="accent6">
              <a:lumMod val="75000"/>
              <a:alpha val="95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87981" tIns="0" rIns="187981" bIns="0" numCol="1" spcCol="1270" anchor="ctr" anchorCtr="0">
          <a:noAutofit/>
        </a:bodyPr>
        <a:lstStyle/>
        <a:p>
          <a:pPr marL="0" lvl="0" indent="0" algn="l" defTabSz="889000">
            <a:lnSpc>
              <a:spcPct val="90000"/>
            </a:lnSpc>
            <a:spcBef>
              <a:spcPct val="0"/>
            </a:spcBef>
            <a:spcAft>
              <a:spcPct val="35000"/>
            </a:spcAft>
            <a:buNone/>
          </a:pPr>
          <a:r>
            <a:rPr lang="el-GR" sz="2000" b="1" kern="1200" dirty="0">
              <a:latin typeface="Calibri" panose="020F0502020204030204" pitchFamily="34" charset="0"/>
              <a:cs typeface="Calibri" panose="020F0502020204030204" pitchFamily="34" charset="0"/>
            </a:rPr>
            <a:t>Υλικά </a:t>
          </a:r>
          <a:r>
            <a:rPr lang="en-US" sz="2000" b="1" kern="1200" dirty="0">
              <a:latin typeface="Calibri" panose="020F0502020204030204" pitchFamily="34" charset="0"/>
              <a:cs typeface="Calibri" panose="020F0502020204030204" pitchFamily="34" charset="0"/>
            </a:rPr>
            <a:t>/ </a:t>
          </a:r>
          <a:r>
            <a:rPr lang="el-GR" sz="2000" b="1" kern="1200" dirty="0">
              <a:latin typeface="Calibri" panose="020F0502020204030204" pitchFamily="34" charset="0"/>
              <a:cs typeface="Calibri" panose="020F0502020204030204" pitchFamily="34" charset="0"/>
            </a:rPr>
            <a:t>Κατασκευές</a:t>
          </a:r>
        </a:p>
      </dsp:txBody>
      <dsp:txXfrm>
        <a:off x="376855" y="3514824"/>
        <a:ext cx="5986261" cy="399568"/>
      </dsp:txXfrm>
    </dsp:sp>
    <dsp:sp modelId="{493C1E7C-B3D7-4D4E-8841-134503A2C320}">
      <dsp:nvSpPr>
        <dsp:cNvPr id="0" name=""/>
        <dsp:cNvSpPr/>
      </dsp:nvSpPr>
      <dsp:spPr>
        <a:xfrm>
          <a:off x="0" y="4395008"/>
          <a:ext cx="7104789" cy="378000"/>
        </a:xfrm>
        <a:prstGeom prst="rect">
          <a:avLst/>
        </a:prstGeom>
        <a:solidFill>
          <a:schemeClr val="lt1">
            <a:alpha val="90000"/>
            <a:hueOff val="0"/>
            <a:satOff val="0"/>
            <a:lumOff val="0"/>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A5F834-9A29-45AE-B0A9-E5F6624D92B8}">
      <dsp:nvSpPr>
        <dsp:cNvPr id="0" name=""/>
        <dsp:cNvSpPr/>
      </dsp:nvSpPr>
      <dsp:spPr>
        <a:xfrm>
          <a:off x="355239" y="4173608"/>
          <a:ext cx="6029493" cy="442800"/>
        </a:xfrm>
        <a:prstGeom prst="roundRect">
          <a:avLst/>
        </a:prstGeom>
        <a:solidFill>
          <a:schemeClr val="bg2">
            <a:lumMod val="50000"/>
          </a:schemeClr>
        </a:solidFill>
        <a:ln w="12700" cap="flat" cmpd="sng" algn="ctr">
          <a:noFill/>
          <a:prstDash val="solid"/>
          <a:miter lim="800000"/>
        </a:ln>
        <a:effectLst>
          <a:outerShdw blurRad="152400" dist="76200" dir="7800000" sx="101000" sy="101000" algn="ctr" rotWithShape="0">
            <a:schemeClr val="accent6">
              <a:lumMod val="75000"/>
              <a:alpha val="95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87981" tIns="0" rIns="187981" bIns="0" numCol="1" spcCol="1270" anchor="ctr" anchorCtr="0">
          <a:noAutofit/>
        </a:bodyPr>
        <a:lstStyle/>
        <a:p>
          <a:pPr marL="0" lvl="0" indent="0" algn="l" defTabSz="889000">
            <a:lnSpc>
              <a:spcPct val="90000"/>
            </a:lnSpc>
            <a:spcBef>
              <a:spcPct val="0"/>
            </a:spcBef>
            <a:spcAft>
              <a:spcPct val="35000"/>
            </a:spcAft>
            <a:buNone/>
          </a:pPr>
          <a:r>
            <a:rPr lang="el-GR" sz="2000" b="1" kern="1200" dirty="0">
              <a:solidFill>
                <a:srgbClr val="002060"/>
              </a:solidFill>
              <a:latin typeface="Calibri" panose="020F0502020204030204" pitchFamily="34" charset="0"/>
              <a:cs typeface="Calibri" panose="020F0502020204030204" pitchFamily="34" charset="0"/>
            </a:rPr>
            <a:t>Έξυπνες</a:t>
          </a:r>
          <a:r>
            <a:rPr lang="el-GR" sz="2000" b="1" kern="1200" dirty="0">
              <a:latin typeface="Calibri" panose="020F0502020204030204" pitchFamily="34" charset="0"/>
              <a:cs typeface="Calibri" panose="020F0502020204030204" pitchFamily="34" charset="0"/>
            </a:rPr>
            <a:t> Μεταφορές</a:t>
          </a:r>
          <a:r>
            <a:rPr lang="en-US" sz="2000" b="1" kern="1200" dirty="0">
              <a:latin typeface="Calibri" panose="020F0502020204030204" pitchFamily="34" charset="0"/>
              <a:cs typeface="Calibri" panose="020F0502020204030204" pitchFamily="34" charset="0"/>
            </a:rPr>
            <a:t>/ </a:t>
          </a:r>
          <a:r>
            <a:rPr lang="el-GR" sz="2000" b="1" kern="1200" dirty="0">
              <a:latin typeface="Calibri" panose="020F0502020204030204" pitchFamily="34" charset="0"/>
              <a:cs typeface="Calibri" panose="020F0502020204030204" pitchFamily="34" charset="0"/>
            </a:rPr>
            <a:t>Εφοδιαστική Αλυσίδα</a:t>
          </a:r>
        </a:p>
      </dsp:txBody>
      <dsp:txXfrm>
        <a:off x="376855" y="4195224"/>
        <a:ext cx="5986261" cy="399568"/>
      </dsp:txXfrm>
    </dsp:sp>
    <dsp:sp modelId="{56FF25BE-0C11-4932-84BA-07385995718A}">
      <dsp:nvSpPr>
        <dsp:cNvPr id="0" name=""/>
        <dsp:cNvSpPr/>
      </dsp:nvSpPr>
      <dsp:spPr>
        <a:xfrm>
          <a:off x="0" y="5075408"/>
          <a:ext cx="7104789" cy="3780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70B1D8-06D8-4A09-924C-93DEC992ABE4}">
      <dsp:nvSpPr>
        <dsp:cNvPr id="0" name=""/>
        <dsp:cNvSpPr/>
      </dsp:nvSpPr>
      <dsp:spPr>
        <a:xfrm>
          <a:off x="355239" y="4854008"/>
          <a:ext cx="6029493" cy="442800"/>
        </a:xfrm>
        <a:prstGeom prst="roundRect">
          <a:avLst/>
        </a:prstGeom>
        <a:solidFill>
          <a:srgbClr val="69A4C9"/>
        </a:solidFill>
        <a:ln w="12700" cap="flat" cmpd="sng" algn="ctr">
          <a:noFill/>
          <a:prstDash val="solid"/>
          <a:miter lim="800000"/>
        </a:ln>
        <a:effectLst>
          <a:outerShdw blurRad="152400" dist="76200" dir="7800000" sx="101000" sy="101000" algn="ctr" rotWithShape="0">
            <a:schemeClr val="accent6">
              <a:lumMod val="75000"/>
              <a:alpha val="95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87981" tIns="0" rIns="187981" bIns="0" numCol="1" spcCol="1270" anchor="ctr" anchorCtr="0">
          <a:noAutofit/>
        </a:bodyPr>
        <a:lstStyle/>
        <a:p>
          <a:pPr marL="0" lvl="0" indent="0" algn="l" defTabSz="889000">
            <a:lnSpc>
              <a:spcPct val="90000"/>
            </a:lnSpc>
            <a:spcBef>
              <a:spcPct val="0"/>
            </a:spcBef>
            <a:spcAft>
              <a:spcPct val="35000"/>
            </a:spcAft>
            <a:buNone/>
          </a:pPr>
          <a:r>
            <a:rPr lang="el-GR" sz="2000" b="1" kern="1200" dirty="0">
              <a:latin typeface="Calibri" panose="020F0502020204030204" pitchFamily="34" charset="0"/>
              <a:cs typeface="Calibri" panose="020F0502020204030204" pitchFamily="34" charset="0"/>
            </a:rPr>
            <a:t>Πολιτισμός</a:t>
          </a:r>
          <a:r>
            <a:rPr lang="en-US" sz="2000" b="1" kern="1200" dirty="0">
              <a:latin typeface="Calibri" panose="020F0502020204030204" pitchFamily="34" charset="0"/>
              <a:cs typeface="Calibri" panose="020F0502020204030204" pitchFamily="34" charset="0"/>
            </a:rPr>
            <a:t>/ </a:t>
          </a:r>
          <a:r>
            <a:rPr lang="el-GR" sz="2000" b="1" kern="1200" dirty="0">
              <a:latin typeface="Calibri" panose="020F0502020204030204" pitchFamily="34" charset="0"/>
              <a:cs typeface="Calibri" panose="020F0502020204030204" pitchFamily="34" charset="0"/>
            </a:rPr>
            <a:t>Τουρισμός</a:t>
          </a:r>
          <a:r>
            <a:rPr lang="en-US" sz="2000" b="1" kern="1200" dirty="0">
              <a:latin typeface="Calibri" panose="020F0502020204030204" pitchFamily="34" charset="0"/>
              <a:cs typeface="Calibri" panose="020F0502020204030204" pitchFamily="34" charset="0"/>
            </a:rPr>
            <a:t>/ </a:t>
          </a:r>
          <a:r>
            <a:rPr lang="el-GR" sz="2000" b="1" kern="1200" dirty="0">
              <a:latin typeface="Calibri" panose="020F0502020204030204" pitchFamily="34" charset="0"/>
              <a:cs typeface="Calibri" panose="020F0502020204030204" pitchFamily="34" charset="0"/>
            </a:rPr>
            <a:t>Δημιουργικές Βιομηχανίες</a:t>
          </a:r>
        </a:p>
      </dsp:txBody>
      <dsp:txXfrm>
        <a:off x="376855" y="4875624"/>
        <a:ext cx="5986261"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8731-0D7E-44ED-975E-8F04A12F3870}">
      <dsp:nvSpPr>
        <dsp:cNvPr id="0" name=""/>
        <dsp:cNvSpPr/>
      </dsp:nvSpPr>
      <dsp:spPr>
        <a:xfrm>
          <a:off x="1727199" y="0"/>
          <a:ext cx="4064000" cy="406400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0C2D52-6FFA-4C7A-9CEF-1F56DDD2E502}">
      <dsp:nvSpPr>
        <dsp:cNvPr id="0" name=""/>
        <dsp:cNvSpPr/>
      </dsp:nvSpPr>
      <dsp:spPr>
        <a:xfrm>
          <a:off x="2551830" y="375816"/>
          <a:ext cx="2641600" cy="96202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b="1" kern="1200" dirty="0"/>
            <a:t>Συντονιστής</a:t>
          </a:r>
        </a:p>
      </dsp:txBody>
      <dsp:txXfrm>
        <a:off x="2598792" y="422778"/>
        <a:ext cx="2547676" cy="868101"/>
      </dsp:txXfrm>
    </dsp:sp>
    <dsp:sp modelId="{43BCAE51-5F64-499B-86FC-E9B2AF1BAA3E}">
      <dsp:nvSpPr>
        <dsp:cNvPr id="0" name=""/>
        <dsp:cNvSpPr/>
      </dsp:nvSpPr>
      <dsp:spPr>
        <a:xfrm>
          <a:off x="2551830" y="1455937"/>
          <a:ext cx="2641600" cy="96202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b="1" kern="1200" dirty="0"/>
            <a:t>Συμβουλευτική Ομάδα Εργασίας</a:t>
          </a:r>
        </a:p>
      </dsp:txBody>
      <dsp:txXfrm>
        <a:off x="2598792" y="1502899"/>
        <a:ext cx="2547676" cy="868101"/>
      </dsp:txXfrm>
    </dsp:sp>
    <dsp:sp modelId="{A72E8A93-FD72-4C43-BF2F-9DD9CB23CFF3}">
      <dsp:nvSpPr>
        <dsp:cNvPr id="0" name=""/>
        <dsp:cNvSpPr/>
      </dsp:nvSpPr>
      <dsp:spPr>
        <a:xfrm>
          <a:off x="2479820" y="2680071"/>
          <a:ext cx="2641600" cy="96202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b="1" kern="1200" dirty="0"/>
            <a:t>Πλατφόρμα</a:t>
          </a:r>
        </a:p>
      </dsp:txBody>
      <dsp:txXfrm>
        <a:off x="2526782" y="2727033"/>
        <a:ext cx="2547676" cy="868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2532E-D8B1-4FD3-93F5-C299BA998C98}">
      <dsp:nvSpPr>
        <dsp:cNvPr id="0" name=""/>
        <dsp:cNvSpPr/>
      </dsp:nvSpPr>
      <dsp:spPr>
        <a:xfrm>
          <a:off x="2896" y="962247"/>
          <a:ext cx="2577493" cy="103099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l-GR" sz="1400" b="1" kern="1200" dirty="0"/>
            <a:t>Ορισμός Μελών Συναρμόδιων Υπουργείων/</a:t>
          </a:r>
        </a:p>
        <a:p>
          <a:pPr marL="0" lvl="0" indent="0" algn="ctr" defTabSz="622300">
            <a:lnSpc>
              <a:spcPct val="90000"/>
            </a:lnSpc>
            <a:spcBef>
              <a:spcPct val="0"/>
            </a:spcBef>
            <a:spcAft>
              <a:spcPct val="35000"/>
            </a:spcAft>
            <a:buNone/>
          </a:pPr>
          <a:r>
            <a:rPr lang="el-GR" sz="1400" b="1" kern="1200" dirty="0"/>
            <a:t>Συνδέσμων</a:t>
          </a:r>
        </a:p>
      </dsp:txBody>
      <dsp:txXfrm>
        <a:off x="518395" y="962247"/>
        <a:ext cx="1546496" cy="1030997"/>
      </dsp:txXfrm>
    </dsp:sp>
    <dsp:sp modelId="{6E836D9A-9FE2-4781-9F2A-36F8AAE13E22}">
      <dsp:nvSpPr>
        <dsp:cNvPr id="0" name=""/>
        <dsp:cNvSpPr/>
      </dsp:nvSpPr>
      <dsp:spPr>
        <a:xfrm>
          <a:off x="2322639" y="962247"/>
          <a:ext cx="2577493" cy="1030997"/>
        </a:xfrm>
        <a:prstGeom prst="chevron">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rgbClr val="002060"/>
              </a:solidFill>
            </a:rPr>
            <a:t>Συναντήσεις Συμβουλευτικών Ομάδων Εργασίας</a:t>
          </a:r>
        </a:p>
      </dsp:txBody>
      <dsp:txXfrm>
        <a:off x="2838138" y="962247"/>
        <a:ext cx="1546496" cy="1030997"/>
      </dsp:txXfrm>
    </dsp:sp>
    <dsp:sp modelId="{AF002510-F7F3-410E-8B25-15741C444C30}">
      <dsp:nvSpPr>
        <dsp:cNvPr id="0" name=""/>
        <dsp:cNvSpPr/>
      </dsp:nvSpPr>
      <dsp:spPr>
        <a:xfrm>
          <a:off x="4642383" y="962247"/>
          <a:ext cx="2577493" cy="1030997"/>
        </a:xfrm>
        <a:prstGeom prst="chevron">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rgbClr val="002060"/>
              </a:solidFill>
            </a:rPr>
            <a:t>Συναντήσεις Ολομέλειας</a:t>
          </a:r>
        </a:p>
      </dsp:txBody>
      <dsp:txXfrm>
        <a:off x="5157882" y="962247"/>
        <a:ext cx="1546496" cy="1030997"/>
      </dsp:txXfrm>
    </dsp:sp>
    <dsp:sp modelId="{12C4AEEE-292E-4FAE-A2F6-AA98B5743E9A}">
      <dsp:nvSpPr>
        <dsp:cNvPr id="0" name=""/>
        <dsp:cNvSpPr/>
      </dsp:nvSpPr>
      <dsp:spPr>
        <a:xfrm>
          <a:off x="6962127" y="962247"/>
          <a:ext cx="2577493" cy="1030997"/>
        </a:xfrm>
        <a:prstGeom prst="chevron">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rgbClr val="002060"/>
              </a:solidFill>
            </a:rPr>
            <a:t>Διαβούλευση</a:t>
          </a:r>
        </a:p>
      </dsp:txBody>
      <dsp:txXfrm>
        <a:off x="7477626" y="962247"/>
        <a:ext cx="1546496" cy="1030997"/>
      </dsp:txXfrm>
    </dsp:sp>
    <dsp:sp modelId="{5298DC9F-62D1-4D07-BAD4-0E56EE63D2A8}">
      <dsp:nvSpPr>
        <dsp:cNvPr id="0" name=""/>
        <dsp:cNvSpPr/>
      </dsp:nvSpPr>
      <dsp:spPr>
        <a:xfrm>
          <a:off x="9281871" y="962247"/>
          <a:ext cx="2577493" cy="103099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l-GR" sz="1400" b="1" kern="1200" dirty="0" err="1"/>
            <a:t>Προτεραιοποίηση</a:t>
          </a:r>
          <a:endParaRPr lang="el-GR" sz="1400" b="1" kern="1200" dirty="0"/>
        </a:p>
      </dsp:txBody>
      <dsp:txXfrm>
        <a:off x="9797370" y="962247"/>
        <a:ext cx="1546496" cy="103099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51275" y="0"/>
            <a:ext cx="2946400" cy="496888"/>
          </a:xfrm>
          <a:prstGeom prst="rect">
            <a:avLst/>
          </a:prstGeom>
        </p:spPr>
        <p:txBody>
          <a:bodyPr vert="horz" lIns="91440" tIns="45720" rIns="91440" bIns="45720" rtlCol="0"/>
          <a:lstStyle>
            <a:lvl1pPr algn="r">
              <a:defRPr sz="1200"/>
            </a:lvl1pPr>
          </a:lstStyle>
          <a:p>
            <a:fld id="{80C6DFEB-ABCF-455F-A02D-0F35E3B26CA7}" type="datetimeFigureOut">
              <a:rPr lang="el-GR" smtClean="0"/>
              <a:t>2/2/2021</a:t>
            </a:fld>
            <a:endParaRPr lang="el-GR"/>
          </a:p>
        </p:txBody>
      </p:sp>
      <p:sp>
        <p:nvSpPr>
          <p:cNvPr id="4" name="Slide Image Placeholder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450" y="4716463"/>
            <a:ext cx="5440363" cy="4468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51275" y="9431338"/>
            <a:ext cx="2946400" cy="496887"/>
          </a:xfrm>
          <a:prstGeom prst="rect">
            <a:avLst/>
          </a:prstGeom>
        </p:spPr>
        <p:txBody>
          <a:bodyPr vert="horz" lIns="91440" tIns="45720" rIns="91440" bIns="45720" rtlCol="0" anchor="b"/>
          <a:lstStyle>
            <a:lvl1pPr algn="r">
              <a:defRPr sz="1200"/>
            </a:lvl1pPr>
          </a:lstStyle>
          <a:p>
            <a:fld id="{CDBBCA22-EAA0-49DA-BF06-D71D5D93DCB6}" type="slidenum">
              <a:rPr lang="el-GR" smtClean="0"/>
              <a:t>‹#›</a:t>
            </a:fld>
            <a:endParaRPr lang="el-GR"/>
          </a:p>
        </p:txBody>
      </p:sp>
    </p:spTree>
    <p:extLst>
      <p:ext uri="{BB962C8B-B14F-4D97-AF65-F5344CB8AC3E}">
        <p14:creationId xmlns:p14="http://schemas.microsoft.com/office/powerpoint/2010/main" val="255821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111478-FD40-47EE-B7F5-9E5E7CC3CAD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6019D58-AEB6-417F-A3F1-E95FF8D744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4FAE7E0F-594F-4AC6-8326-59C055919E7E}"/>
              </a:ext>
            </a:extLst>
          </p:cNvPr>
          <p:cNvSpPr>
            <a:spLocks noGrp="1"/>
          </p:cNvSpPr>
          <p:nvPr>
            <p:ph type="dt" sz="half" idx="10"/>
          </p:nvPr>
        </p:nvSpPr>
        <p:spPr/>
        <p:txBody>
          <a:bodyPr/>
          <a:lstStyle/>
          <a:p>
            <a:fld id="{C7A97D21-9E43-479D-A850-8237AAD43373}" type="datetimeFigureOut">
              <a:rPr lang="el-GR" smtClean="0"/>
              <a:pPr/>
              <a:t>2/2/2021</a:t>
            </a:fld>
            <a:endParaRPr lang="el-GR"/>
          </a:p>
        </p:txBody>
      </p:sp>
      <p:sp>
        <p:nvSpPr>
          <p:cNvPr id="5" name="Θέση υποσέλιδου 4">
            <a:extLst>
              <a:ext uri="{FF2B5EF4-FFF2-40B4-BE49-F238E27FC236}">
                <a16:creationId xmlns:a16="http://schemas.microsoft.com/office/drawing/2014/main" id="{FA26B7E3-3048-40B0-9E10-9A8B016C15A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B3E1389-8D41-4AE0-8430-07FE195A38DF}"/>
              </a:ext>
            </a:extLst>
          </p:cNvPr>
          <p:cNvSpPr>
            <a:spLocks noGrp="1"/>
          </p:cNvSpPr>
          <p:nvPr>
            <p:ph type="sldNum" sz="quarter" idx="12"/>
          </p:nvPr>
        </p:nvSpPr>
        <p:spPr/>
        <p:txBody>
          <a:bodyPr/>
          <a:lstStyle/>
          <a:p>
            <a:fld id="{3E1B0061-BD0E-4FF1-9267-1093396258F4}" type="slidenum">
              <a:rPr lang="el-GR" smtClean="0"/>
              <a:pPr/>
              <a:t>‹#›</a:t>
            </a:fld>
            <a:endParaRPr lang="el-GR"/>
          </a:p>
        </p:txBody>
      </p:sp>
    </p:spTree>
    <p:extLst>
      <p:ext uri="{BB962C8B-B14F-4D97-AF65-F5344CB8AC3E}">
        <p14:creationId xmlns:p14="http://schemas.microsoft.com/office/powerpoint/2010/main" val="3808668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C3DDC0-9A27-431B-89AA-C3D494C8418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CD08A5E-078B-4A17-8698-200B1FB56171}"/>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937E3967-9B81-4391-AAB8-AA0CB7002E2B}"/>
              </a:ext>
            </a:extLst>
          </p:cNvPr>
          <p:cNvSpPr>
            <a:spLocks noGrp="1"/>
          </p:cNvSpPr>
          <p:nvPr>
            <p:ph type="dt" sz="half" idx="10"/>
          </p:nvPr>
        </p:nvSpPr>
        <p:spPr/>
        <p:txBody>
          <a:bodyPr/>
          <a:lstStyle/>
          <a:p>
            <a:fld id="{C7A97D21-9E43-479D-A850-8237AAD43373}" type="datetimeFigureOut">
              <a:rPr lang="el-GR" smtClean="0"/>
              <a:pPr/>
              <a:t>2/2/2021</a:t>
            </a:fld>
            <a:endParaRPr lang="el-GR"/>
          </a:p>
        </p:txBody>
      </p:sp>
      <p:sp>
        <p:nvSpPr>
          <p:cNvPr id="5" name="Θέση υποσέλιδου 4">
            <a:extLst>
              <a:ext uri="{FF2B5EF4-FFF2-40B4-BE49-F238E27FC236}">
                <a16:creationId xmlns:a16="http://schemas.microsoft.com/office/drawing/2014/main" id="{6CBC2C01-9C3C-4699-B712-BF86679210F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E3AFDA8-B1B8-4E45-9077-5832C9FB52A0}"/>
              </a:ext>
            </a:extLst>
          </p:cNvPr>
          <p:cNvSpPr>
            <a:spLocks noGrp="1"/>
          </p:cNvSpPr>
          <p:nvPr>
            <p:ph type="sldNum" sz="quarter" idx="12"/>
          </p:nvPr>
        </p:nvSpPr>
        <p:spPr/>
        <p:txBody>
          <a:bodyPr/>
          <a:lstStyle/>
          <a:p>
            <a:fld id="{3E1B0061-BD0E-4FF1-9267-1093396258F4}" type="slidenum">
              <a:rPr lang="el-GR" smtClean="0"/>
              <a:pPr/>
              <a:t>‹#›</a:t>
            </a:fld>
            <a:endParaRPr lang="el-GR"/>
          </a:p>
        </p:txBody>
      </p:sp>
    </p:spTree>
    <p:extLst>
      <p:ext uri="{BB962C8B-B14F-4D97-AF65-F5344CB8AC3E}">
        <p14:creationId xmlns:p14="http://schemas.microsoft.com/office/powerpoint/2010/main" val="220278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6DB10F6-A221-4B1B-AFAE-1926A5072E3F}"/>
              </a:ext>
            </a:extLst>
          </p:cNvPr>
          <p:cNvSpPr>
            <a:spLocks noGrp="1"/>
          </p:cNvSpPr>
          <p:nvPr>
            <p:ph type="title" orient="vert"/>
          </p:nvPr>
        </p:nvSpPr>
        <p:spPr>
          <a:xfrm>
            <a:off x="8724902"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5CF7EDF-1F23-4011-A4B7-4BD4B9DAFDFF}"/>
              </a:ext>
            </a:extLst>
          </p:cNvPr>
          <p:cNvSpPr>
            <a:spLocks noGrp="1"/>
          </p:cNvSpPr>
          <p:nvPr>
            <p:ph type="body" orient="vert" idx="1"/>
          </p:nvPr>
        </p:nvSpPr>
        <p:spPr>
          <a:xfrm>
            <a:off x="838203"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263CD1C9-6879-4421-911A-C3A4946D81C0}"/>
              </a:ext>
            </a:extLst>
          </p:cNvPr>
          <p:cNvSpPr>
            <a:spLocks noGrp="1"/>
          </p:cNvSpPr>
          <p:nvPr>
            <p:ph type="dt" sz="half" idx="10"/>
          </p:nvPr>
        </p:nvSpPr>
        <p:spPr/>
        <p:txBody>
          <a:bodyPr/>
          <a:lstStyle/>
          <a:p>
            <a:fld id="{C7A97D21-9E43-479D-A850-8237AAD43373}" type="datetimeFigureOut">
              <a:rPr lang="el-GR" smtClean="0"/>
              <a:pPr/>
              <a:t>2/2/2021</a:t>
            </a:fld>
            <a:endParaRPr lang="el-GR"/>
          </a:p>
        </p:txBody>
      </p:sp>
      <p:sp>
        <p:nvSpPr>
          <p:cNvPr id="5" name="Θέση υποσέλιδου 4">
            <a:extLst>
              <a:ext uri="{FF2B5EF4-FFF2-40B4-BE49-F238E27FC236}">
                <a16:creationId xmlns:a16="http://schemas.microsoft.com/office/drawing/2014/main" id="{46698B75-9A9D-4C8E-86D2-CBE29D2843B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AFF3732-685D-4312-B1C6-E0F30A15E162}"/>
              </a:ext>
            </a:extLst>
          </p:cNvPr>
          <p:cNvSpPr>
            <a:spLocks noGrp="1"/>
          </p:cNvSpPr>
          <p:nvPr>
            <p:ph type="sldNum" sz="quarter" idx="12"/>
          </p:nvPr>
        </p:nvSpPr>
        <p:spPr/>
        <p:txBody>
          <a:bodyPr/>
          <a:lstStyle/>
          <a:p>
            <a:fld id="{3E1B0061-BD0E-4FF1-9267-1093396258F4}" type="slidenum">
              <a:rPr lang="el-GR" smtClean="0"/>
              <a:pPr/>
              <a:t>‹#›</a:t>
            </a:fld>
            <a:endParaRPr lang="el-GR"/>
          </a:p>
        </p:txBody>
      </p:sp>
    </p:spTree>
    <p:extLst>
      <p:ext uri="{BB962C8B-B14F-4D97-AF65-F5344CB8AC3E}">
        <p14:creationId xmlns:p14="http://schemas.microsoft.com/office/powerpoint/2010/main" val="1188488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111478-FD40-47EE-B7F5-9E5E7CC3CAD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6019D58-AEB6-417F-A3F1-E95FF8D744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4FAE7E0F-594F-4AC6-8326-59C055919E7E}"/>
              </a:ext>
            </a:extLst>
          </p:cNvPr>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FA26B7E3-3048-40B0-9E10-9A8B016C15A2}"/>
              </a:ext>
            </a:extLst>
          </p:cNvPr>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CB3E1389-8D41-4AE0-8430-07FE195A38DF}"/>
              </a:ext>
            </a:extLst>
          </p:cNvPr>
          <p:cNvSpPr>
            <a:spLocks noGrp="1"/>
          </p:cNvSpPr>
          <p:nvPr>
            <p:ph type="sldNum" sz="quarter" idx="12"/>
          </p:nvPr>
        </p:nvSpPr>
        <p:spPr/>
        <p:txBody>
          <a:body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27125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70E4C9-B802-488C-8CBD-0447A084F0D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F80F9C7-C2F8-4692-B45C-8E7EAE3CAEF6}"/>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5295C1DA-2F9A-41C0-8758-CC205AF2F6D5}"/>
              </a:ext>
            </a:extLst>
          </p:cNvPr>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24F80B58-24F2-4178-9768-5E0517DF8C29}"/>
              </a:ext>
            </a:extLst>
          </p:cNvPr>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269337E3-50EB-4B0D-B40C-71161890A993}"/>
              </a:ext>
            </a:extLst>
          </p:cNvPr>
          <p:cNvSpPr>
            <a:spLocks noGrp="1"/>
          </p:cNvSpPr>
          <p:nvPr>
            <p:ph type="sldNum" sz="quarter" idx="12"/>
          </p:nvPr>
        </p:nvSpPr>
        <p:spPr/>
        <p:txBody>
          <a:body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96796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71E0F3-0B37-4A5B-A71F-03B1E5D6C759}"/>
              </a:ext>
            </a:extLst>
          </p:cNvPr>
          <p:cNvSpPr>
            <a:spLocks noGrp="1"/>
          </p:cNvSpPr>
          <p:nvPr>
            <p:ph type="title"/>
          </p:nvPr>
        </p:nvSpPr>
        <p:spPr>
          <a:xfrm>
            <a:off x="831851" y="1709744"/>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EA89D27-00E0-4FDF-9D90-A6A04285F349}"/>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12490610-3A22-4C99-87AD-D4C8544A327C}"/>
              </a:ext>
            </a:extLst>
          </p:cNvPr>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86649DCC-ED5E-4A42-AF15-8EC24AC49CD0}"/>
              </a:ext>
            </a:extLst>
          </p:cNvPr>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21985FB9-ED0D-4EE6-A162-E3293D62F644}"/>
              </a:ext>
            </a:extLst>
          </p:cNvPr>
          <p:cNvSpPr>
            <a:spLocks noGrp="1"/>
          </p:cNvSpPr>
          <p:nvPr>
            <p:ph type="sldNum" sz="quarter" idx="12"/>
          </p:nvPr>
        </p:nvSpPr>
        <p:spPr/>
        <p:txBody>
          <a:body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42989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203527-63F8-46F1-A936-428C2DA8E75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E136734-47FE-4A1D-B299-9F37D3E9D49B}"/>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76F69EC-484B-4603-B73D-4D977B4EEB7D}"/>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FD6A69D7-61C2-4B60-B565-B3EDB5D12D3D}"/>
              </a:ext>
            </a:extLst>
          </p:cNvPr>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6" name="Θέση υποσέλιδου 5">
            <a:extLst>
              <a:ext uri="{FF2B5EF4-FFF2-40B4-BE49-F238E27FC236}">
                <a16:creationId xmlns:a16="http://schemas.microsoft.com/office/drawing/2014/main" id="{A92CFEB7-CF48-494B-8D60-23AB1CFDEC1B}"/>
              </a:ext>
            </a:extLst>
          </p:cNvPr>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a:extLst>
              <a:ext uri="{FF2B5EF4-FFF2-40B4-BE49-F238E27FC236}">
                <a16:creationId xmlns:a16="http://schemas.microsoft.com/office/drawing/2014/main" id="{AA57B556-34D0-4EF1-B3B4-67CDCBA51A68}"/>
              </a:ext>
            </a:extLst>
          </p:cNvPr>
          <p:cNvSpPr>
            <a:spLocks noGrp="1"/>
          </p:cNvSpPr>
          <p:nvPr>
            <p:ph type="sldNum" sz="quarter" idx="12"/>
          </p:nvPr>
        </p:nvSpPr>
        <p:spPr/>
        <p:txBody>
          <a:body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51416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7E2063-112B-43A3-A064-284427465629}"/>
              </a:ext>
            </a:extLst>
          </p:cNvPr>
          <p:cNvSpPr>
            <a:spLocks noGrp="1"/>
          </p:cNvSpPr>
          <p:nvPr>
            <p:ph type="title"/>
          </p:nvPr>
        </p:nvSpPr>
        <p:spPr>
          <a:xfrm>
            <a:off x="839788" y="365129"/>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0485C91-D9B5-48F2-93A9-E704F94D373C}"/>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45757FA3-1219-4EDC-8517-78531A8AED95}"/>
              </a:ext>
            </a:extLst>
          </p:cNvPr>
          <p:cNvSpPr>
            <a:spLocks noGrp="1"/>
          </p:cNvSpPr>
          <p:nvPr>
            <p:ph sz="half" idx="2"/>
          </p:nvPr>
        </p:nvSpPr>
        <p:spPr>
          <a:xfrm>
            <a:off x="839789"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3354F9AE-ED9C-4302-9EB8-4A4718EB2E9B}"/>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22E3B39E-0C45-4DE5-9CA4-2F35A3A2B6E6}"/>
              </a:ext>
            </a:extLst>
          </p:cNvPr>
          <p:cNvSpPr>
            <a:spLocks noGrp="1"/>
          </p:cNvSpPr>
          <p:nvPr>
            <p:ph sz="quarter" idx="4"/>
          </p:nvPr>
        </p:nvSpPr>
        <p:spPr>
          <a:xfrm>
            <a:off x="6172203"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A416D35F-EA3F-4D19-86AF-FA1D24374B41}"/>
              </a:ext>
            </a:extLst>
          </p:cNvPr>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8" name="Θέση υποσέλιδου 7">
            <a:extLst>
              <a:ext uri="{FF2B5EF4-FFF2-40B4-BE49-F238E27FC236}">
                <a16:creationId xmlns:a16="http://schemas.microsoft.com/office/drawing/2014/main" id="{BF44B473-EF04-4E19-916C-3A9A4C8F0E82}"/>
              </a:ext>
            </a:extLst>
          </p:cNvPr>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a:extLst>
              <a:ext uri="{FF2B5EF4-FFF2-40B4-BE49-F238E27FC236}">
                <a16:creationId xmlns:a16="http://schemas.microsoft.com/office/drawing/2014/main" id="{8CAEAE52-769B-4CE2-9436-1FC20B637622}"/>
              </a:ext>
            </a:extLst>
          </p:cNvPr>
          <p:cNvSpPr>
            <a:spLocks noGrp="1"/>
          </p:cNvSpPr>
          <p:nvPr>
            <p:ph type="sldNum" sz="quarter" idx="12"/>
          </p:nvPr>
        </p:nvSpPr>
        <p:spPr/>
        <p:txBody>
          <a:body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62707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116CA9-F424-4699-8384-CF057B71EF1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AAC69869-7664-4E69-8756-50EE0DDF6E3A}"/>
              </a:ext>
            </a:extLst>
          </p:cNvPr>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4" name="Θέση υποσέλιδου 3">
            <a:extLst>
              <a:ext uri="{FF2B5EF4-FFF2-40B4-BE49-F238E27FC236}">
                <a16:creationId xmlns:a16="http://schemas.microsoft.com/office/drawing/2014/main" id="{998D8F7F-76ED-419D-8FF1-C4B106B93143}"/>
              </a:ext>
            </a:extLst>
          </p:cNvPr>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a:extLst>
              <a:ext uri="{FF2B5EF4-FFF2-40B4-BE49-F238E27FC236}">
                <a16:creationId xmlns:a16="http://schemas.microsoft.com/office/drawing/2014/main" id="{B9BF2BCF-105A-40BB-8442-48EB9A261AB9}"/>
              </a:ext>
            </a:extLst>
          </p:cNvPr>
          <p:cNvSpPr>
            <a:spLocks noGrp="1"/>
          </p:cNvSpPr>
          <p:nvPr>
            <p:ph type="sldNum" sz="quarter" idx="12"/>
          </p:nvPr>
        </p:nvSpPr>
        <p:spPr/>
        <p:txBody>
          <a:body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34707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71D7D98-0FF4-42B1-B686-7B30A4E23B6F}"/>
              </a:ext>
            </a:extLst>
          </p:cNvPr>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6A8A8730-A7B9-437F-97EA-B021B5622B61}"/>
              </a:ext>
            </a:extLst>
          </p:cNvPr>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a:extLst>
              <a:ext uri="{FF2B5EF4-FFF2-40B4-BE49-F238E27FC236}">
                <a16:creationId xmlns:a16="http://schemas.microsoft.com/office/drawing/2014/main" id="{9B877FD2-768E-47E7-B44C-6D8E8131C381}"/>
              </a:ext>
            </a:extLst>
          </p:cNvPr>
          <p:cNvSpPr>
            <a:spLocks noGrp="1"/>
          </p:cNvSpPr>
          <p:nvPr>
            <p:ph type="sldNum" sz="quarter" idx="12"/>
          </p:nvPr>
        </p:nvSpPr>
        <p:spPr/>
        <p:txBody>
          <a:body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03108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C550EE-ACE5-4FD3-8018-E4D295EAF50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4A14B6F-286F-4EAC-B90F-1242936F723D}"/>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25E6E1D5-1F98-42F5-8694-8BBC07691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C7E6382A-87D9-4396-9714-C165DEAB9B3A}"/>
              </a:ext>
            </a:extLst>
          </p:cNvPr>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6" name="Θέση υποσέλιδου 5">
            <a:extLst>
              <a:ext uri="{FF2B5EF4-FFF2-40B4-BE49-F238E27FC236}">
                <a16:creationId xmlns:a16="http://schemas.microsoft.com/office/drawing/2014/main" id="{EE7DA059-7E8F-45DE-9443-02C151DA6DA9}"/>
              </a:ext>
            </a:extLst>
          </p:cNvPr>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a:extLst>
              <a:ext uri="{FF2B5EF4-FFF2-40B4-BE49-F238E27FC236}">
                <a16:creationId xmlns:a16="http://schemas.microsoft.com/office/drawing/2014/main" id="{9A8720E8-FC31-413A-ACB6-2A28C4043E85}"/>
              </a:ext>
            </a:extLst>
          </p:cNvPr>
          <p:cNvSpPr>
            <a:spLocks noGrp="1"/>
          </p:cNvSpPr>
          <p:nvPr>
            <p:ph type="sldNum" sz="quarter" idx="12"/>
          </p:nvPr>
        </p:nvSpPr>
        <p:spPr/>
        <p:txBody>
          <a:body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5323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70E4C9-B802-488C-8CBD-0447A084F0D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F80F9C7-C2F8-4692-B45C-8E7EAE3CAEF6}"/>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5295C1DA-2F9A-41C0-8758-CC205AF2F6D5}"/>
              </a:ext>
            </a:extLst>
          </p:cNvPr>
          <p:cNvSpPr>
            <a:spLocks noGrp="1"/>
          </p:cNvSpPr>
          <p:nvPr>
            <p:ph type="dt" sz="half" idx="10"/>
          </p:nvPr>
        </p:nvSpPr>
        <p:spPr/>
        <p:txBody>
          <a:bodyPr/>
          <a:lstStyle/>
          <a:p>
            <a:fld id="{C7A97D21-9E43-479D-A850-8237AAD43373}" type="datetimeFigureOut">
              <a:rPr lang="el-GR" smtClean="0"/>
              <a:pPr/>
              <a:t>2/2/2021</a:t>
            </a:fld>
            <a:endParaRPr lang="el-GR"/>
          </a:p>
        </p:txBody>
      </p:sp>
      <p:sp>
        <p:nvSpPr>
          <p:cNvPr id="5" name="Θέση υποσέλιδου 4">
            <a:extLst>
              <a:ext uri="{FF2B5EF4-FFF2-40B4-BE49-F238E27FC236}">
                <a16:creationId xmlns:a16="http://schemas.microsoft.com/office/drawing/2014/main" id="{24F80B58-24F2-4178-9768-5E0517DF8C2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69337E3-50EB-4B0D-B40C-71161890A993}"/>
              </a:ext>
            </a:extLst>
          </p:cNvPr>
          <p:cNvSpPr>
            <a:spLocks noGrp="1"/>
          </p:cNvSpPr>
          <p:nvPr>
            <p:ph type="sldNum" sz="quarter" idx="12"/>
          </p:nvPr>
        </p:nvSpPr>
        <p:spPr/>
        <p:txBody>
          <a:bodyPr/>
          <a:lstStyle/>
          <a:p>
            <a:fld id="{3E1B0061-BD0E-4FF1-9267-1093396258F4}" type="slidenum">
              <a:rPr lang="el-GR" smtClean="0"/>
              <a:pPr/>
              <a:t>‹#›</a:t>
            </a:fld>
            <a:endParaRPr lang="el-GR"/>
          </a:p>
        </p:txBody>
      </p:sp>
    </p:spTree>
    <p:extLst>
      <p:ext uri="{BB962C8B-B14F-4D97-AF65-F5344CB8AC3E}">
        <p14:creationId xmlns:p14="http://schemas.microsoft.com/office/powerpoint/2010/main" val="2335634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ECB31F-A0D1-4472-B25C-FA760FEFA7F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A7ACEFD-D2E5-480C-9320-01EB9B634BBA}"/>
              </a:ext>
            </a:extLst>
          </p:cNvPr>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F14F654-ACEE-430C-B74C-D06C7CBB5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625A6E14-0536-4C92-B067-EB62C1444CDD}"/>
              </a:ext>
            </a:extLst>
          </p:cNvPr>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6" name="Θέση υποσέλιδου 5">
            <a:extLst>
              <a:ext uri="{FF2B5EF4-FFF2-40B4-BE49-F238E27FC236}">
                <a16:creationId xmlns:a16="http://schemas.microsoft.com/office/drawing/2014/main" id="{58E157EE-1113-4B3C-8942-0A570D4726C5}"/>
              </a:ext>
            </a:extLst>
          </p:cNvPr>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a:extLst>
              <a:ext uri="{FF2B5EF4-FFF2-40B4-BE49-F238E27FC236}">
                <a16:creationId xmlns:a16="http://schemas.microsoft.com/office/drawing/2014/main" id="{EE1E22D8-DFF1-46E4-93CF-3B8CE3554589}"/>
              </a:ext>
            </a:extLst>
          </p:cNvPr>
          <p:cNvSpPr>
            <a:spLocks noGrp="1"/>
          </p:cNvSpPr>
          <p:nvPr>
            <p:ph type="sldNum" sz="quarter" idx="12"/>
          </p:nvPr>
        </p:nvSpPr>
        <p:spPr/>
        <p:txBody>
          <a:body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42389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C3DDC0-9A27-431B-89AA-C3D494C8418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CD08A5E-078B-4A17-8698-200B1FB56171}"/>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937E3967-9B81-4391-AAB8-AA0CB7002E2B}"/>
              </a:ext>
            </a:extLst>
          </p:cNvPr>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6CBC2C01-9C3C-4699-B712-BF86679210F4}"/>
              </a:ext>
            </a:extLst>
          </p:cNvPr>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DE3AFDA8-B1B8-4E45-9077-5832C9FB52A0}"/>
              </a:ext>
            </a:extLst>
          </p:cNvPr>
          <p:cNvSpPr>
            <a:spLocks noGrp="1"/>
          </p:cNvSpPr>
          <p:nvPr>
            <p:ph type="sldNum" sz="quarter" idx="12"/>
          </p:nvPr>
        </p:nvSpPr>
        <p:spPr/>
        <p:txBody>
          <a:body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16722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6DB10F6-A221-4B1B-AFAE-1926A5072E3F}"/>
              </a:ext>
            </a:extLst>
          </p:cNvPr>
          <p:cNvSpPr>
            <a:spLocks noGrp="1"/>
          </p:cNvSpPr>
          <p:nvPr>
            <p:ph type="title" orient="vert"/>
          </p:nvPr>
        </p:nvSpPr>
        <p:spPr>
          <a:xfrm>
            <a:off x="8724902"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5CF7EDF-1F23-4011-A4B7-4BD4B9DAFDFF}"/>
              </a:ext>
            </a:extLst>
          </p:cNvPr>
          <p:cNvSpPr>
            <a:spLocks noGrp="1"/>
          </p:cNvSpPr>
          <p:nvPr>
            <p:ph type="body" orient="vert" idx="1"/>
          </p:nvPr>
        </p:nvSpPr>
        <p:spPr>
          <a:xfrm>
            <a:off x="838203"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263CD1C9-6879-4421-911A-C3A4946D81C0}"/>
              </a:ext>
            </a:extLst>
          </p:cNvPr>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46698B75-9A9D-4C8E-86D2-CBE29D2843BC}"/>
              </a:ext>
            </a:extLst>
          </p:cNvPr>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EAFF3732-685D-4312-B1C6-E0F30A15E162}"/>
              </a:ext>
            </a:extLst>
          </p:cNvPr>
          <p:cNvSpPr>
            <a:spLocks noGrp="1"/>
          </p:cNvSpPr>
          <p:nvPr>
            <p:ph type="sldNum" sz="quarter" idx="12"/>
          </p:nvPr>
        </p:nvSpPr>
        <p:spPr/>
        <p:txBody>
          <a:body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11933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111478-FD40-47EE-B7F5-9E5E7CC3CAD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6019D58-AEB6-417F-A3F1-E95FF8D744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4FAE7E0F-594F-4AC6-8326-59C055919E7E}"/>
              </a:ext>
            </a:extLst>
          </p:cNvPr>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FA26B7E3-3048-40B0-9E10-9A8B016C15A2}"/>
              </a:ext>
            </a:extLst>
          </p:cNvPr>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CB3E1389-8D41-4AE0-8430-07FE195A38DF}"/>
              </a:ext>
            </a:extLst>
          </p:cNvPr>
          <p:cNvSpPr>
            <a:spLocks noGrp="1"/>
          </p:cNvSpPr>
          <p:nvPr>
            <p:ph type="sldNum" sz="quarter" idx="12"/>
          </p:nvPr>
        </p:nvSpPr>
        <p:spPr/>
        <p:txBody>
          <a:body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828499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70E4C9-B802-488C-8CBD-0447A084F0D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F80F9C7-C2F8-4692-B45C-8E7EAE3CAEF6}"/>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5295C1DA-2F9A-41C0-8758-CC205AF2F6D5}"/>
              </a:ext>
            </a:extLst>
          </p:cNvPr>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24F80B58-24F2-4178-9768-5E0517DF8C29}"/>
              </a:ext>
            </a:extLst>
          </p:cNvPr>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269337E3-50EB-4B0D-B40C-71161890A993}"/>
              </a:ext>
            </a:extLst>
          </p:cNvPr>
          <p:cNvSpPr>
            <a:spLocks noGrp="1"/>
          </p:cNvSpPr>
          <p:nvPr>
            <p:ph type="sldNum" sz="quarter" idx="12"/>
          </p:nvPr>
        </p:nvSpPr>
        <p:spPr/>
        <p:txBody>
          <a:body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54809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71E0F3-0B37-4A5B-A71F-03B1E5D6C759}"/>
              </a:ext>
            </a:extLst>
          </p:cNvPr>
          <p:cNvSpPr>
            <a:spLocks noGrp="1"/>
          </p:cNvSpPr>
          <p:nvPr>
            <p:ph type="title"/>
          </p:nvPr>
        </p:nvSpPr>
        <p:spPr>
          <a:xfrm>
            <a:off x="831851" y="1709744"/>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EA89D27-00E0-4FDF-9D90-A6A04285F349}"/>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12490610-3A22-4C99-87AD-D4C8544A327C}"/>
              </a:ext>
            </a:extLst>
          </p:cNvPr>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86649DCC-ED5E-4A42-AF15-8EC24AC49CD0}"/>
              </a:ext>
            </a:extLst>
          </p:cNvPr>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21985FB9-ED0D-4EE6-A162-E3293D62F644}"/>
              </a:ext>
            </a:extLst>
          </p:cNvPr>
          <p:cNvSpPr>
            <a:spLocks noGrp="1"/>
          </p:cNvSpPr>
          <p:nvPr>
            <p:ph type="sldNum" sz="quarter" idx="12"/>
          </p:nvPr>
        </p:nvSpPr>
        <p:spPr/>
        <p:txBody>
          <a:body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35131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203527-63F8-46F1-A936-428C2DA8E75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E136734-47FE-4A1D-B299-9F37D3E9D49B}"/>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76F69EC-484B-4603-B73D-4D977B4EEB7D}"/>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FD6A69D7-61C2-4B60-B565-B3EDB5D12D3D}"/>
              </a:ext>
            </a:extLst>
          </p:cNvPr>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6" name="Θέση υποσέλιδου 5">
            <a:extLst>
              <a:ext uri="{FF2B5EF4-FFF2-40B4-BE49-F238E27FC236}">
                <a16:creationId xmlns:a16="http://schemas.microsoft.com/office/drawing/2014/main" id="{A92CFEB7-CF48-494B-8D60-23AB1CFDEC1B}"/>
              </a:ext>
            </a:extLst>
          </p:cNvPr>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a:extLst>
              <a:ext uri="{FF2B5EF4-FFF2-40B4-BE49-F238E27FC236}">
                <a16:creationId xmlns:a16="http://schemas.microsoft.com/office/drawing/2014/main" id="{AA57B556-34D0-4EF1-B3B4-67CDCBA51A68}"/>
              </a:ext>
            </a:extLst>
          </p:cNvPr>
          <p:cNvSpPr>
            <a:spLocks noGrp="1"/>
          </p:cNvSpPr>
          <p:nvPr>
            <p:ph type="sldNum" sz="quarter" idx="12"/>
          </p:nvPr>
        </p:nvSpPr>
        <p:spPr/>
        <p:txBody>
          <a:body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04585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7E2063-112B-43A3-A064-284427465629}"/>
              </a:ext>
            </a:extLst>
          </p:cNvPr>
          <p:cNvSpPr>
            <a:spLocks noGrp="1"/>
          </p:cNvSpPr>
          <p:nvPr>
            <p:ph type="title"/>
          </p:nvPr>
        </p:nvSpPr>
        <p:spPr>
          <a:xfrm>
            <a:off x="839788" y="365129"/>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0485C91-D9B5-48F2-93A9-E704F94D373C}"/>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45757FA3-1219-4EDC-8517-78531A8AED95}"/>
              </a:ext>
            </a:extLst>
          </p:cNvPr>
          <p:cNvSpPr>
            <a:spLocks noGrp="1"/>
          </p:cNvSpPr>
          <p:nvPr>
            <p:ph sz="half" idx="2"/>
          </p:nvPr>
        </p:nvSpPr>
        <p:spPr>
          <a:xfrm>
            <a:off x="839789"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3354F9AE-ED9C-4302-9EB8-4A4718EB2E9B}"/>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22E3B39E-0C45-4DE5-9CA4-2F35A3A2B6E6}"/>
              </a:ext>
            </a:extLst>
          </p:cNvPr>
          <p:cNvSpPr>
            <a:spLocks noGrp="1"/>
          </p:cNvSpPr>
          <p:nvPr>
            <p:ph sz="quarter" idx="4"/>
          </p:nvPr>
        </p:nvSpPr>
        <p:spPr>
          <a:xfrm>
            <a:off x="6172203"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A416D35F-EA3F-4D19-86AF-FA1D24374B41}"/>
              </a:ext>
            </a:extLst>
          </p:cNvPr>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8" name="Θέση υποσέλιδου 7">
            <a:extLst>
              <a:ext uri="{FF2B5EF4-FFF2-40B4-BE49-F238E27FC236}">
                <a16:creationId xmlns:a16="http://schemas.microsoft.com/office/drawing/2014/main" id="{BF44B473-EF04-4E19-916C-3A9A4C8F0E82}"/>
              </a:ext>
            </a:extLst>
          </p:cNvPr>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a:extLst>
              <a:ext uri="{FF2B5EF4-FFF2-40B4-BE49-F238E27FC236}">
                <a16:creationId xmlns:a16="http://schemas.microsoft.com/office/drawing/2014/main" id="{8CAEAE52-769B-4CE2-9436-1FC20B637622}"/>
              </a:ext>
            </a:extLst>
          </p:cNvPr>
          <p:cNvSpPr>
            <a:spLocks noGrp="1"/>
          </p:cNvSpPr>
          <p:nvPr>
            <p:ph type="sldNum" sz="quarter" idx="12"/>
          </p:nvPr>
        </p:nvSpPr>
        <p:spPr/>
        <p:txBody>
          <a:body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61736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116CA9-F424-4699-8384-CF057B71EF1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AAC69869-7664-4E69-8756-50EE0DDF6E3A}"/>
              </a:ext>
            </a:extLst>
          </p:cNvPr>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4" name="Θέση υποσέλιδου 3">
            <a:extLst>
              <a:ext uri="{FF2B5EF4-FFF2-40B4-BE49-F238E27FC236}">
                <a16:creationId xmlns:a16="http://schemas.microsoft.com/office/drawing/2014/main" id="{998D8F7F-76ED-419D-8FF1-C4B106B93143}"/>
              </a:ext>
            </a:extLst>
          </p:cNvPr>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a:extLst>
              <a:ext uri="{FF2B5EF4-FFF2-40B4-BE49-F238E27FC236}">
                <a16:creationId xmlns:a16="http://schemas.microsoft.com/office/drawing/2014/main" id="{B9BF2BCF-105A-40BB-8442-48EB9A261AB9}"/>
              </a:ext>
            </a:extLst>
          </p:cNvPr>
          <p:cNvSpPr>
            <a:spLocks noGrp="1"/>
          </p:cNvSpPr>
          <p:nvPr>
            <p:ph type="sldNum" sz="quarter" idx="12"/>
          </p:nvPr>
        </p:nvSpPr>
        <p:spPr/>
        <p:txBody>
          <a:body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18536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71D7D98-0FF4-42B1-B686-7B30A4E23B6F}"/>
              </a:ext>
            </a:extLst>
          </p:cNvPr>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6A8A8730-A7B9-437F-97EA-B021B5622B61}"/>
              </a:ext>
            </a:extLst>
          </p:cNvPr>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a:extLst>
              <a:ext uri="{FF2B5EF4-FFF2-40B4-BE49-F238E27FC236}">
                <a16:creationId xmlns:a16="http://schemas.microsoft.com/office/drawing/2014/main" id="{9B877FD2-768E-47E7-B44C-6D8E8131C381}"/>
              </a:ext>
            </a:extLst>
          </p:cNvPr>
          <p:cNvSpPr>
            <a:spLocks noGrp="1"/>
          </p:cNvSpPr>
          <p:nvPr>
            <p:ph type="sldNum" sz="quarter" idx="12"/>
          </p:nvPr>
        </p:nvSpPr>
        <p:spPr/>
        <p:txBody>
          <a:body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4957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71E0F3-0B37-4A5B-A71F-03B1E5D6C759}"/>
              </a:ext>
            </a:extLst>
          </p:cNvPr>
          <p:cNvSpPr>
            <a:spLocks noGrp="1"/>
          </p:cNvSpPr>
          <p:nvPr>
            <p:ph type="title"/>
          </p:nvPr>
        </p:nvSpPr>
        <p:spPr>
          <a:xfrm>
            <a:off x="831851" y="1709744"/>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EA89D27-00E0-4FDF-9D90-A6A04285F349}"/>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12490610-3A22-4C99-87AD-D4C8544A327C}"/>
              </a:ext>
            </a:extLst>
          </p:cNvPr>
          <p:cNvSpPr>
            <a:spLocks noGrp="1"/>
          </p:cNvSpPr>
          <p:nvPr>
            <p:ph type="dt" sz="half" idx="10"/>
          </p:nvPr>
        </p:nvSpPr>
        <p:spPr/>
        <p:txBody>
          <a:bodyPr/>
          <a:lstStyle/>
          <a:p>
            <a:fld id="{C7A97D21-9E43-479D-A850-8237AAD43373}" type="datetimeFigureOut">
              <a:rPr lang="el-GR" smtClean="0"/>
              <a:pPr/>
              <a:t>2/2/2021</a:t>
            </a:fld>
            <a:endParaRPr lang="el-GR"/>
          </a:p>
        </p:txBody>
      </p:sp>
      <p:sp>
        <p:nvSpPr>
          <p:cNvPr id="5" name="Θέση υποσέλιδου 4">
            <a:extLst>
              <a:ext uri="{FF2B5EF4-FFF2-40B4-BE49-F238E27FC236}">
                <a16:creationId xmlns:a16="http://schemas.microsoft.com/office/drawing/2014/main" id="{86649DCC-ED5E-4A42-AF15-8EC24AC49CD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1985FB9-ED0D-4EE6-A162-E3293D62F644}"/>
              </a:ext>
            </a:extLst>
          </p:cNvPr>
          <p:cNvSpPr>
            <a:spLocks noGrp="1"/>
          </p:cNvSpPr>
          <p:nvPr>
            <p:ph type="sldNum" sz="quarter" idx="12"/>
          </p:nvPr>
        </p:nvSpPr>
        <p:spPr/>
        <p:txBody>
          <a:bodyPr/>
          <a:lstStyle/>
          <a:p>
            <a:fld id="{3E1B0061-BD0E-4FF1-9267-1093396258F4}" type="slidenum">
              <a:rPr lang="el-GR" smtClean="0"/>
              <a:pPr/>
              <a:t>‹#›</a:t>
            </a:fld>
            <a:endParaRPr lang="el-GR"/>
          </a:p>
        </p:txBody>
      </p:sp>
    </p:spTree>
    <p:extLst>
      <p:ext uri="{BB962C8B-B14F-4D97-AF65-F5344CB8AC3E}">
        <p14:creationId xmlns:p14="http://schemas.microsoft.com/office/powerpoint/2010/main" val="388815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C550EE-ACE5-4FD3-8018-E4D295EAF50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4A14B6F-286F-4EAC-B90F-1242936F723D}"/>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25E6E1D5-1F98-42F5-8694-8BBC07691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C7E6382A-87D9-4396-9714-C165DEAB9B3A}"/>
              </a:ext>
            </a:extLst>
          </p:cNvPr>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6" name="Θέση υποσέλιδου 5">
            <a:extLst>
              <a:ext uri="{FF2B5EF4-FFF2-40B4-BE49-F238E27FC236}">
                <a16:creationId xmlns:a16="http://schemas.microsoft.com/office/drawing/2014/main" id="{EE7DA059-7E8F-45DE-9443-02C151DA6DA9}"/>
              </a:ext>
            </a:extLst>
          </p:cNvPr>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a:extLst>
              <a:ext uri="{FF2B5EF4-FFF2-40B4-BE49-F238E27FC236}">
                <a16:creationId xmlns:a16="http://schemas.microsoft.com/office/drawing/2014/main" id="{9A8720E8-FC31-413A-ACB6-2A28C4043E85}"/>
              </a:ext>
            </a:extLst>
          </p:cNvPr>
          <p:cNvSpPr>
            <a:spLocks noGrp="1"/>
          </p:cNvSpPr>
          <p:nvPr>
            <p:ph type="sldNum" sz="quarter" idx="12"/>
          </p:nvPr>
        </p:nvSpPr>
        <p:spPr/>
        <p:txBody>
          <a:body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43352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ECB31F-A0D1-4472-B25C-FA760FEFA7F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A7ACEFD-D2E5-480C-9320-01EB9B634BBA}"/>
              </a:ext>
            </a:extLst>
          </p:cNvPr>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F14F654-ACEE-430C-B74C-D06C7CBB5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625A6E14-0536-4C92-B067-EB62C1444CDD}"/>
              </a:ext>
            </a:extLst>
          </p:cNvPr>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6" name="Θέση υποσέλιδου 5">
            <a:extLst>
              <a:ext uri="{FF2B5EF4-FFF2-40B4-BE49-F238E27FC236}">
                <a16:creationId xmlns:a16="http://schemas.microsoft.com/office/drawing/2014/main" id="{58E157EE-1113-4B3C-8942-0A570D4726C5}"/>
              </a:ext>
            </a:extLst>
          </p:cNvPr>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a:extLst>
              <a:ext uri="{FF2B5EF4-FFF2-40B4-BE49-F238E27FC236}">
                <a16:creationId xmlns:a16="http://schemas.microsoft.com/office/drawing/2014/main" id="{EE1E22D8-DFF1-46E4-93CF-3B8CE3554589}"/>
              </a:ext>
            </a:extLst>
          </p:cNvPr>
          <p:cNvSpPr>
            <a:spLocks noGrp="1"/>
          </p:cNvSpPr>
          <p:nvPr>
            <p:ph type="sldNum" sz="quarter" idx="12"/>
          </p:nvPr>
        </p:nvSpPr>
        <p:spPr/>
        <p:txBody>
          <a:body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84786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C3DDC0-9A27-431B-89AA-C3D494C8418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CD08A5E-078B-4A17-8698-200B1FB56171}"/>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937E3967-9B81-4391-AAB8-AA0CB7002E2B}"/>
              </a:ext>
            </a:extLst>
          </p:cNvPr>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6CBC2C01-9C3C-4699-B712-BF86679210F4}"/>
              </a:ext>
            </a:extLst>
          </p:cNvPr>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DE3AFDA8-B1B8-4E45-9077-5832C9FB52A0}"/>
              </a:ext>
            </a:extLst>
          </p:cNvPr>
          <p:cNvSpPr>
            <a:spLocks noGrp="1"/>
          </p:cNvSpPr>
          <p:nvPr>
            <p:ph type="sldNum" sz="quarter" idx="12"/>
          </p:nvPr>
        </p:nvSpPr>
        <p:spPr/>
        <p:txBody>
          <a:body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6697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6DB10F6-A221-4B1B-AFAE-1926A5072E3F}"/>
              </a:ext>
            </a:extLst>
          </p:cNvPr>
          <p:cNvSpPr>
            <a:spLocks noGrp="1"/>
          </p:cNvSpPr>
          <p:nvPr>
            <p:ph type="title" orient="vert"/>
          </p:nvPr>
        </p:nvSpPr>
        <p:spPr>
          <a:xfrm>
            <a:off x="8724902"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5CF7EDF-1F23-4011-A4B7-4BD4B9DAFDFF}"/>
              </a:ext>
            </a:extLst>
          </p:cNvPr>
          <p:cNvSpPr>
            <a:spLocks noGrp="1"/>
          </p:cNvSpPr>
          <p:nvPr>
            <p:ph type="body" orient="vert" idx="1"/>
          </p:nvPr>
        </p:nvSpPr>
        <p:spPr>
          <a:xfrm>
            <a:off x="838203"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263CD1C9-6879-4421-911A-C3A4946D81C0}"/>
              </a:ext>
            </a:extLst>
          </p:cNvPr>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46698B75-9A9D-4C8E-86D2-CBE29D2843BC}"/>
              </a:ext>
            </a:extLst>
          </p:cNvPr>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EAFF3732-685D-4312-B1C6-E0F30A15E162}"/>
              </a:ext>
            </a:extLst>
          </p:cNvPr>
          <p:cNvSpPr>
            <a:spLocks noGrp="1"/>
          </p:cNvSpPr>
          <p:nvPr>
            <p:ph type="sldNum" sz="quarter" idx="12"/>
          </p:nvPr>
        </p:nvSpPr>
        <p:spPr/>
        <p:txBody>
          <a:body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1080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3E1B0061-BD0E-4FF1-9267-1093396258F4}" type="slidenum">
              <a:rPr lang="el-GR" smtClean="0">
                <a:solidFill>
                  <a:srgbClr val="90C226"/>
                </a:solidFill>
              </a:rPr>
              <a:pPr/>
              <a:t>‹#›</a:t>
            </a:fld>
            <a:endParaRPr lang="el-GR">
              <a:solidFill>
                <a:srgbClr val="90C226"/>
              </a:solidFill>
            </a:endParaRPr>
          </a:p>
        </p:txBody>
      </p:sp>
    </p:spTree>
    <p:extLst>
      <p:ext uri="{BB962C8B-B14F-4D97-AF65-F5344CB8AC3E}">
        <p14:creationId xmlns:p14="http://schemas.microsoft.com/office/powerpoint/2010/main" val="607690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3E1B0061-BD0E-4FF1-9267-1093396258F4}" type="slidenum">
              <a:rPr lang="el-GR" smtClean="0">
                <a:solidFill>
                  <a:srgbClr val="90C226"/>
                </a:solidFill>
              </a:rPr>
              <a:pPr/>
              <a:t>‹#›</a:t>
            </a:fld>
            <a:endParaRPr lang="el-GR">
              <a:solidFill>
                <a:srgbClr val="90C226"/>
              </a:solidFill>
            </a:endParaRPr>
          </a:p>
        </p:txBody>
      </p:sp>
    </p:spTree>
    <p:extLst>
      <p:ext uri="{BB962C8B-B14F-4D97-AF65-F5344CB8AC3E}">
        <p14:creationId xmlns:p14="http://schemas.microsoft.com/office/powerpoint/2010/main" val="2918402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3E1B0061-BD0E-4FF1-9267-1093396258F4}" type="slidenum">
              <a:rPr lang="el-GR" smtClean="0">
                <a:solidFill>
                  <a:srgbClr val="90C226"/>
                </a:solidFill>
              </a:rPr>
              <a:pPr/>
              <a:t>‹#›</a:t>
            </a:fld>
            <a:endParaRPr lang="el-GR">
              <a:solidFill>
                <a:srgbClr val="90C226"/>
              </a:solidFill>
            </a:endParaRPr>
          </a:p>
        </p:txBody>
      </p:sp>
    </p:spTree>
    <p:extLst>
      <p:ext uri="{BB962C8B-B14F-4D97-AF65-F5344CB8AC3E}">
        <p14:creationId xmlns:p14="http://schemas.microsoft.com/office/powerpoint/2010/main" val="307778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3E1B0061-BD0E-4FF1-9267-1093396258F4}" type="slidenum">
              <a:rPr lang="el-GR" smtClean="0">
                <a:solidFill>
                  <a:srgbClr val="90C226"/>
                </a:solidFill>
              </a:rPr>
              <a:pPr/>
              <a:t>‹#›</a:t>
            </a:fld>
            <a:endParaRPr lang="el-GR">
              <a:solidFill>
                <a:srgbClr val="90C226"/>
              </a:solidFill>
            </a:endParaRPr>
          </a:p>
        </p:txBody>
      </p:sp>
    </p:spTree>
    <p:extLst>
      <p:ext uri="{BB962C8B-B14F-4D97-AF65-F5344CB8AC3E}">
        <p14:creationId xmlns:p14="http://schemas.microsoft.com/office/powerpoint/2010/main" val="246599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3E1B0061-BD0E-4FF1-9267-1093396258F4}" type="slidenum">
              <a:rPr lang="el-GR" smtClean="0">
                <a:solidFill>
                  <a:srgbClr val="90C226"/>
                </a:solidFill>
              </a:rPr>
              <a:pPr/>
              <a:t>‹#›</a:t>
            </a:fld>
            <a:endParaRPr lang="el-GR">
              <a:solidFill>
                <a:srgbClr val="90C226"/>
              </a:solidFill>
            </a:endParaRPr>
          </a:p>
        </p:txBody>
      </p:sp>
    </p:spTree>
    <p:extLst>
      <p:ext uri="{BB962C8B-B14F-4D97-AF65-F5344CB8AC3E}">
        <p14:creationId xmlns:p14="http://schemas.microsoft.com/office/powerpoint/2010/main" val="1548583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3E1B0061-BD0E-4FF1-9267-1093396258F4}" type="slidenum">
              <a:rPr lang="el-GR" smtClean="0">
                <a:solidFill>
                  <a:srgbClr val="90C226"/>
                </a:solidFill>
              </a:rPr>
              <a:pPr/>
              <a:t>‹#›</a:t>
            </a:fld>
            <a:endParaRPr lang="el-GR">
              <a:solidFill>
                <a:srgbClr val="90C226"/>
              </a:solidFill>
            </a:endParaRPr>
          </a:p>
        </p:txBody>
      </p:sp>
    </p:spTree>
    <p:extLst>
      <p:ext uri="{BB962C8B-B14F-4D97-AF65-F5344CB8AC3E}">
        <p14:creationId xmlns:p14="http://schemas.microsoft.com/office/powerpoint/2010/main" val="1257240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203527-63F8-46F1-A936-428C2DA8E75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E136734-47FE-4A1D-B299-9F37D3E9D49B}"/>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76F69EC-484B-4603-B73D-4D977B4EEB7D}"/>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FD6A69D7-61C2-4B60-B565-B3EDB5D12D3D}"/>
              </a:ext>
            </a:extLst>
          </p:cNvPr>
          <p:cNvSpPr>
            <a:spLocks noGrp="1"/>
          </p:cNvSpPr>
          <p:nvPr>
            <p:ph type="dt" sz="half" idx="10"/>
          </p:nvPr>
        </p:nvSpPr>
        <p:spPr/>
        <p:txBody>
          <a:bodyPr/>
          <a:lstStyle/>
          <a:p>
            <a:fld id="{C7A97D21-9E43-479D-A850-8237AAD43373}" type="datetimeFigureOut">
              <a:rPr lang="el-GR" smtClean="0"/>
              <a:pPr/>
              <a:t>2/2/2021</a:t>
            </a:fld>
            <a:endParaRPr lang="el-GR"/>
          </a:p>
        </p:txBody>
      </p:sp>
      <p:sp>
        <p:nvSpPr>
          <p:cNvPr id="6" name="Θέση υποσέλιδου 5">
            <a:extLst>
              <a:ext uri="{FF2B5EF4-FFF2-40B4-BE49-F238E27FC236}">
                <a16:creationId xmlns:a16="http://schemas.microsoft.com/office/drawing/2014/main" id="{A92CFEB7-CF48-494B-8D60-23AB1CFDEC1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A57B556-34D0-4EF1-B3B4-67CDCBA51A68}"/>
              </a:ext>
            </a:extLst>
          </p:cNvPr>
          <p:cNvSpPr>
            <a:spLocks noGrp="1"/>
          </p:cNvSpPr>
          <p:nvPr>
            <p:ph type="sldNum" sz="quarter" idx="12"/>
          </p:nvPr>
        </p:nvSpPr>
        <p:spPr/>
        <p:txBody>
          <a:bodyPr/>
          <a:lstStyle/>
          <a:p>
            <a:fld id="{3E1B0061-BD0E-4FF1-9267-1093396258F4}" type="slidenum">
              <a:rPr lang="el-GR" smtClean="0"/>
              <a:pPr/>
              <a:t>‹#›</a:t>
            </a:fld>
            <a:endParaRPr lang="el-GR"/>
          </a:p>
        </p:txBody>
      </p:sp>
    </p:spTree>
    <p:extLst>
      <p:ext uri="{BB962C8B-B14F-4D97-AF65-F5344CB8AC3E}">
        <p14:creationId xmlns:p14="http://schemas.microsoft.com/office/powerpoint/2010/main" val="4133042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3E1B0061-BD0E-4FF1-9267-1093396258F4}" type="slidenum">
              <a:rPr lang="el-GR" smtClean="0">
                <a:solidFill>
                  <a:srgbClr val="90C226"/>
                </a:solidFill>
              </a:rPr>
              <a:pPr/>
              <a:t>‹#›</a:t>
            </a:fld>
            <a:endParaRPr lang="el-GR">
              <a:solidFill>
                <a:srgbClr val="90C226"/>
              </a:solidFill>
            </a:endParaRPr>
          </a:p>
        </p:txBody>
      </p:sp>
    </p:spTree>
    <p:extLst>
      <p:ext uri="{BB962C8B-B14F-4D97-AF65-F5344CB8AC3E}">
        <p14:creationId xmlns:p14="http://schemas.microsoft.com/office/powerpoint/2010/main" val="41862485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3E1B0061-BD0E-4FF1-9267-1093396258F4}" type="slidenum">
              <a:rPr lang="el-GR" smtClean="0">
                <a:solidFill>
                  <a:srgbClr val="90C226"/>
                </a:solidFill>
              </a:rPr>
              <a:pPr/>
              <a:t>‹#›</a:t>
            </a:fld>
            <a:endParaRPr lang="el-GR">
              <a:solidFill>
                <a:srgbClr val="90C226"/>
              </a:solidFill>
            </a:endParaRPr>
          </a:p>
        </p:txBody>
      </p:sp>
    </p:spTree>
    <p:extLst>
      <p:ext uri="{BB962C8B-B14F-4D97-AF65-F5344CB8AC3E}">
        <p14:creationId xmlns:p14="http://schemas.microsoft.com/office/powerpoint/2010/main" val="22265816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3E1B0061-BD0E-4FF1-9267-1093396258F4}" type="slidenum">
              <a:rPr lang="el-GR" smtClean="0">
                <a:solidFill>
                  <a:srgbClr val="90C226"/>
                </a:solidFill>
              </a:rPr>
              <a:pPr/>
              <a:t>‹#›</a:t>
            </a:fld>
            <a:endParaRPr lang="el-GR">
              <a:solidFill>
                <a:srgbClr val="90C226"/>
              </a:solidFill>
            </a:endParaRPr>
          </a:p>
        </p:txBody>
      </p:sp>
    </p:spTree>
    <p:extLst>
      <p:ext uri="{BB962C8B-B14F-4D97-AF65-F5344CB8AC3E}">
        <p14:creationId xmlns:p14="http://schemas.microsoft.com/office/powerpoint/2010/main" val="1807243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3E1B0061-BD0E-4FF1-9267-1093396258F4}" type="slidenum">
              <a:rPr lang="el-GR" smtClean="0">
                <a:solidFill>
                  <a:srgbClr val="90C226"/>
                </a:solidFill>
              </a:rPr>
              <a:pPr/>
              <a:t>‹#›</a:t>
            </a:fld>
            <a:endParaRPr lang="el-GR">
              <a:solidFill>
                <a:srgbClr val="90C226"/>
              </a:solidFill>
            </a:endParaRPr>
          </a:p>
        </p:txBody>
      </p:sp>
    </p:spTree>
    <p:extLst>
      <p:ext uri="{BB962C8B-B14F-4D97-AF65-F5344CB8AC3E}">
        <p14:creationId xmlns:p14="http://schemas.microsoft.com/office/powerpoint/2010/main" val="5696167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3E1B0061-BD0E-4FF1-9267-1093396258F4}" type="slidenum">
              <a:rPr lang="el-GR" smtClean="0">
                <a:solidFill>
                  <a:srgbClr val="90C226"/>
                </a:solidFill>
              </a:rPr>
              <a:pPr/>
              <a:t>‹#›</a:t>
            </a:fld>
            <a:endParaRPr lang="el-GR">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453553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3E1B0061-BD0E-4FF1-9267-1093396258F4}" type="slidenum">
              <a:rPr lang="el-GR" smtClean="0">
                <a:solidFill>
                  <a:srgbClr val="90C226"/>
                </a:solidFill>
              </a:rPr>
              <a:pPr/>
              <a:t>‹#›</a:t>
            </a:fld>
            <a:endParaRPr lang="el-GR">
              <a:solidFill>
                <a:srgbClr val="90C226"/>
              </a:solidFill>
            </a:endParaRPr>
          </a:p>
        </p:txBody>
      </p:sp>
    </p:spTree>
    <p:extLst>
      <p:ext uri="{BB962C8B-B14F-4D97-AF65-F5344CB8AC3E}">
        <p14:creationId xmlns:p14="http://schemas.microsoft.com/office/powerpoint/2010/main" val="16278776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3E1B0061-BD0E-4FF1-9267-1093396258F4}" type="slidenum">
              <a:rPr lang="el-GR" smtClean="0">
                <a:solidFill>
                  <a:srgbClr val="90C226"/>
                </a:solidFill>
              </a:rPr>
              <a:pPr/>
              <a:t>‹#›</a:t>
            </a:fld>
            <a:endParaRPr lang="el-GR">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2133470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3E1B0061-BD0E-4FF1-9267-1093396258F4}" type="slidenum">
              <a:rPr lang="el-GR" smtClean="0">
                <a:solidFill>
                  <a:srgbClr val="90C226"/>
                </a:solidFill>
              </a:rPr>
              <a:pPr/>
              <a:t>‹#›</a:t>
            </a:fld>
            <a:endParaRPr lang="el-GR">
              <a:solidFill>
                <a:srgbClr val="90C226"/>
              </a:solidFill>
            </a:endParaRPr>
          </a:p>
        </p:txBody>
      </p:sp>
    </p:spTree>
    <p:extLst>
      <p:ext uri="{BB962C8B-B14F-4D97-AF65-F5344CB8AC3E}">
        <p14:creationId xmlns:p14="http://schemas.microsoft.com/office/powerpoint/2010/main" val="37074524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3E1B0061-BD0E-4FF1-9267-1093396258F4}" type="slidenum">
              <a:rPr lang="el-GR" smtClean="0">
                <a:solidFill>
                  <a:srgbClr val="90C226"/>
                </a:solidFill>
              </a:rPr>
              <a:pPr/>
              <a:t>‹#›</a:t>
            </a:fld>
            <a:endParaRPr lang="el-GR">
              <a:solidFill>
                <a:srgbClr val="90C226"/>
              </a:solidFill>
            </a:endParaRPr>
          </a:p>
        </p:txBody>
      </p:sp>
    </p:spTree>
    <p:extLst>
      <p:ext uri="{BB962C8B-B14F-4D97-AF65-F5344CB8AC3E}">
        <p14:creationId xmlns:p14="http://schemas.microsoft.com/office/powerpoint/2010/main" val="12225996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3E1B0061-BD0E-4FF1-9267-1093396258F4}" type="slidenum">
              <a:rPr lang="el-GR" smtClean="0">
                <a:solidFill>
                  <a:srgbClr val="90C226"/>
                </a:solidFill>
              </a:rPr>
              <a:pPr/>
              <a:t>‹#›</a:t>
            </a:fld>
            <a:endParaRPr lang="el-GR">
              <a:solidFill>
                <a:srgbClr val="90C226"/>
              </a:solidFill>
            </a:endParaRPr>
          </a:p>
        </p:txBody>
      </p:sp>
    </p:spTree>
    <p:extLst>
      <p:ext uri="{BB962C8B-B14F-4D97-AF65-F5344CB8AC3E}">
        <p14:creationId xmlns:p14="http://schemas.microsoft.com/office/powerpoint/2010/main" val="615466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7E2063-112B-43A3-A064-284427465629}"/>
              </a:ext>
            </a:extLst>
          </p:cNvPr>
          <p:cNvSpPr>
            <a:spLocks noGrp="1"/>
          </p:cNvSpPr>
          <p:nvPr>
            <p:ph type="title"/>
          </p:nvPr>
        </p:nvSpPr>
        <p:spPr>
          <a:xfrm>
            <a:off x="839788" y="365129"/>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0485C91-D9B5-48F2-93A9-E704F94D373C}"/>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45757FA3-1219-4EDC-8517-78531A8AED95}"/>
              </a:ext>
            </a:extLst>
          </p:cNvPr>
          <p:cNvSpPr>
            <a:spLocks noGrp="1"/>
          </p:cNvSpPr>
          <p:nvPr>
            <p:ph sz="half" idx="2"/>
          </p:nvPr>
        </p:nvSpPr>
        <p:spPr>
          <a:xfrm>
            <a:off x="839789"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3354F9AE-ED9C-4302-9EB8-4A4718EB2E9B}"/>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22E3B39E-0C45-4DE5-9CA4-2F35A3A2B6E6}"/>
              </a:ext>
            </a:extLst>
          </p:cNvPr>
          <p:cNvSpPr>
            <a:spLocks noGrp="1"/>
          </p:cNvSpPr>
          <p:nvPr>
            <p:ph sz="quarter" idx="4"/>
          </p:nvPr>
        </p:nvSpPr>
        <p:spPr>
          <a:xfrm>
            <a:off x="6172203"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A416D35F-EA3F-4D19-86AF-FA1D24374B41}"/>
              </a:ext>
            </a:extLst>
          </p:cNvPr>
          <p:cNvSpPr>
            <a:spLocks noGrp="1"/>
          </p:cNvSpPr>
          <p:nvPr>
            <p:ph type="dt" sz="half" idx="10"/>
          </p:nvPr>
        </p:nvSpPr>
        <p:spPr/>
        <p:txBody>
          <a:bodyPr/>
          <a:lstStyle/>
          <a:p>
            <a:fld id="{C7A97D21-9E43-479D-A850-8237AAD43373}" type="datetimeFigureOut">
              <a:rPr lang="el-GR" smtClean="0"/>
              <a:pPr/>
              <a:t>2/2/2021</a:t>
            </a:fld>
            <a:endParaRPr lang="el-GR"/>
          </a:p>
        </p:txBody>
      </p:sp>
      <p:sp>
        <p:nvSpPr>
          <p:cNvPr id="8" name="Θέση υποσέλιδου 7">
            <a:extLst>
              <a:ext uri="{FF2B5EF4-FFF2-40B4-BE49-F238E27FC236}">
                <a16:creationId xmlns:a16="http://schemas.microsoft.com/office/drawing/2014/main" id="{BF44B473-EF04-4E19-916C-3A9A4C8F0E8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8CAEAE52-769B-4CE2-9436-1FC20B637622}"/>
              </a:ext>
            </a:extLst>
          </p:cNvPr>
          <p:cNvSpPr>
            <a:spLocks noGrp="1"/>
          </p:cNvSpPr>
          <p:nvPr>
            <p:ph type="sldNum" sz="quarter" idx="12"/>
          </p:nvPr>
        </p:nvSpPr>
        <p:spPr/>
        <p:txBody>
          <a:bodyPr/>
          <a:lstStyle/>
          <a:p>
            <a:fld id="{3E1B0061-BD0E-4FF1-9267-1093396258F4}" type="slidenum">
              <a:rPr lang="el-GR" smtClean="0"/>
              <a:pPr/>
              <a:t>‹#›</a:t>
            </a:fld>
            <a:endParaRPr lang="el-GR"/>
          </a:p>
        </p:txBody>
      </p:sp>
    </p:spTree>
    <p:extLst>
      <p:ext uri="{BB962C8B-B14F-4D97-AF65-F5344CB8AC3E}">
        <p14:creationId xmlns:p14="http://schemas.microsoft.com/office/powerpoint/2010/main" val="784410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116CA9-F424-4699-8384-CF057B71EF1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AAC69869-7664-4E69-8756-50EE0DDF6E3A}"/>
              </a:ext>
            </a:extLst>
          </p:cNvPr>
          <p:cNvSpPr>
            <a:spLocks noGrp="1"/>
          </p:cNvSpPr>
          <p:nvPr>
            <p:ph type="dt" sz="half" idx="10"/>
          </p:nvPr>
        </p:nvSpPr>
        <p:spPr/>
        <p:txBody>
          <a:bodyPr/>
          <a:lstStyle/>
          <a:p>
            <a:fld id="{C7A97D21-9E43-479D-A850-8237AAD43373}" type="datetimeFigureOut">
              <a:rPr lang="el-GR" smtClean="0"/>
              <a:pPr/>
              <a:t>2/2/2021</a:t>
            </a:fld>
            <a:endParaRPr lang="el-GR"/>
          </a:p>
        </p:txBody>
      </p:sp>
      <p:sp>
        <p:nvSpPr>
          <p:cNvPr id="4" name="Θέση υποσέλιδου 3">
            <a:extLst>
              <a:ext uri="{FF2B5EF4-FFF2-40B4-BE49-F238E27FC236}">
                <a16:creationId xmlns:a16="http://schemas.microsoft.com/office/drawing/2014/main" id="{998D8F7F-76ED-419D-8FF1-C4B106B9314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9BF2BCF-105A-40BB-8442-48EB9A261AB9}"/>
              </a:ext>
            </a:extLst>
          </p:cNvPr>
          <p:cNvSpPr>
            <a:spLocks noGrp="1"/>
          </p:cNvSpPr>
          <p:nvPr>
            <p:ph type="sldNum" sz="quarter" idx="12"/>
          </p:nvPr>
        </p:nvSpPr>
        <p:spPr/>
        <p:txBody>
          <a:bodyPr/>
          <a:lstStyle/>
          <a:p>
            <a:fld id="{3E1B0061-BD0E-4FF1-9267-1093396258F4}" type="slidenum">
              <a:rPr lang="el-GR" smtClean="0"/>
              <a:pPr/>
              <a:t>‹#›</a:t>
            </a:fld>
            <a:endParaRPr lang="el-GR"/>
          </a:p>
        </p:txBody>
      </p:sp>
    </p:spTree>
    <p:extLst>
      <p:ext uri="{BB962C8B-B14F-4D97-AF65-F5344CB8AC3E}">
        <p14:creationId xmlns:p14="http://schemas.microsoft.com/office/powerpoint/2010/main" val="2298767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71D7D98-0FF4-42B1-B686-7B30A4E23B6F}"/>
              </a:ext>
            </a:extLst>
          </p:cNvPr>
          <p:cNvSpPr>
            <a:spLocks noGrp="1"/>
          </p:cNvSpPr>
          <p:nvPr>
            <p:ph type="dt" sz="half" idx="10"/>
          </p:nvPr>
        </p:nvSpPr>
        <p:spPr/>
        <p:txBody>
          <a:bodyPr/>
          <a:lstStyle/>
          <a:p>
            <a:fld id="{C7A97D21-9E43-479D-A850-8237AAD43373}" type="datetimeFigureOut">
              <a:rPr lang="el-GR" smtClean="0"/>
              <a:pPr/>
              <a:t>2/2/2021</a:t>
            </a:fld>
            <a:endParaRPr lang="el-GR"/>
          </a:p>
        </p:txBody>
      </p:sp>
      <p:sp>
        <p:nvSpPr>
          <p:cNvPr id="3" name="Θέση υποσέλιδου 2">
            <a:extLst>
              <a:ext uri="{FF2B5EF4-FFF2-40B4-BE49-F238E27FC236}">
                <a16:creationId xmlns:a16="http://schemas.microsoft.com/office/drawing/2014/main" id="{6A8A8730-A7B9-437F-97EA-B021B5622B6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B877FD2-768E-47E7-B44C-6D8E8131C381}"/>
              </a:ext>
            </a:extLst>
          </p:cNvPr>
          <p:cNvSpPr>
            <a:spLocks noGrp="1"/>
          </p:cNvSpPr>
          <p:nvPr>
            <p:ph type="sldNum" sz="quarter" idx="12"/>
          </p:nvPr>
        </p:nvSpPr>
        <p:spPr/>
        <p:txBody>
          <a:bodyPr/>
          <a:lstStyle/>
          <a:p>
            <a:fld id="{3E1B0061-BD0E-4FF1-9267-1093396258F4}" type="slidenum">
              <a:rPr lang="el-GR" smtClean="0"/>
              <a:pPr/>
              <a:t>‹#›</a:t>
            </a:fld>
            <a:endParaRPr lang="el-GR"/>
          </a:p>
        </p:txBody>
      </p:sp>
    </p:spTree>
    <p:extLst>
      <p:ext uri="{BB962C8B-B14F-4D97-AF65-F5344CB8AC3E}">
        <p14:creationId xmlns:p14="http://schemas.microsoft.com/office/powerpoint/2010/main" val="168461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C550EE-ACE5-4FD3-8018-E4D295EAF50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4A14B6F-286F-4EAC-B90F-1242936F723D}"/>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25E6E1D5-1F98-42F5-8694-8BBC07691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C7E6382A-87D9-4396-9714-C165DEAB9B3A}"/>
              </a:ext>
            </a:extLst>
          </p:cNvPr>
          <p:cNvSpPr>
            <a:spLocks noGrp="1"/>
          </p:cNvSpPr>
          <p:nvPr>
            <p:ph type="dt" sz="half" idx="10"/>
          </p:nvPr>
        </p:nvSpPr>
        <p:spPr/>
        <p:txBody>
          <a:bodyPr/>
          <a:lstStyle/>
          <a:p>
            <a:fld id="{C7A97D21-9E43-479D-A850-8237AAD43373}" type="datetimeFigureOut">
              <a:rPr lang="el-GR" smtClean="0"/>
              <a:pPr/>
              <a:t>2/2/2021</a:t>
            </a:fld>
            <a:endParaRPr lang="el-GR"/>
          </a:p>
        </p:txBody>
      </p:sp>
      <p:sp>
        <p:nvSpPr>
          <p:cNvPr id="6" name="Θέση υποσέλιδου 5">
            <a:extLst>
              <a:ext uri="{FF2B5EF4-FFF2-40B4-BE49-F238E27FC236}">
                <a16:creationId xmlns:a16="http://schemas.microsoft.com/office/drawing/2014/main" id="{EE7DA059-7E8F-45DE-9443-02C151DA6DA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A8720E8-FC31-413A-ACB6-2A28C4043E85}"/>
              </a:ext>
            </a:extLst>
          </p:cNvPr>
          <p:cNvSpPr>
            <a:spLocks noGrp="1"/>
          </p:cNvSpPr>
          <p:nvPr>
            <p:ph type="sldNum" sz="quarter" idx="12"/>
          </p:nvPr>
        </p:nvSpPr>
        <p:spPr/>
        <p:txBody>
          <a:bodyPr/>
          <a:lstStyle/>
          <a:p>
            <a:fld id="{3E1B0061-BD0E-4FF1-9267-1093396258F4}" type="slidenum">
              <a:rPr lang="el-GR" smtClean="0"/>
              <a:pPr/>
              <a:t>‹#›</a:t>
            </a:fld>
            <a:endParaRPr lang="el-GR"/>
          </a:p>
        </p:txBody>
      </p:sp>
    </p:spTree>
    <p:extLst>
      <p:ext uri="{BB962C8B-B14F-4D97-AF65-F5344CB8AC3E}">
        <p14:creationId xmlns:p14="http://schemas.microsoft.com/office/powerpoint/2010/main" val="4038094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ECB31F-A0D1-4472-B25C-FA760FEFA7F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A7ACEFD-D2E5-480C-9320-01EB9B634BBA}"/>
              </a:ext>
            </a:extLst>
          </p:cNvPr>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F14F654-ACEE-430C-B74C-D06C7CBB5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625A6E14-0536-4C92-B067-EB62C1444CDD}"/>
              </a:ext>
            </a:extLst>
          </p:cNvPr>
          <p:cNvSpPr>
            <a:spLocks noGrp="1"/>
          </p:cNvSpPr>
          <p:nvPr>
            <p:ph type="dt" sz="half" idx="10"/>
          </p:nvPr>
        </p:nvSpPr>
        <p:spPr/>
        <p:txBody>
          <a:bodyPr/>
          <a:lstStyle/>
          <a:p>
            <a:fld id="{C7A97D21-9E43-479D-A850-8237AAD43373}" type="datetimeFigureOut">
              <a:rPr lang="el-GR" smtClean="0"/>
              <a:pPr/>
              <a:t>2/2/2021</a:t>
            </a:fld>
            <a:endParaRPr lang="el-GR"/>
          </a:p>
        </p:txBody>
      </p:sp>
      <p:sp>
        <p:nvSpPr>
          <p:cNvPr id="6" name="Θέση υποσέλιδου 5">
            <a:extLst>
              <a:ext uri="{FF2B5EF4-FFF2-40B4-BE49-F238E27FC236}">
                <a16:creationId xmlns:a16="http://schemas.microsoft.com/office/drawing/2014/main" id="{58E157EE-1113-4B3C-8942-0A570D4726C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E1E22D8-DFF1-46E4-93CF-3B8CE3554589}"/>
              </a:ext>
            </a:extLst>
          </p:cNvPr>
          <p:cNvSpPr>
            <a:spLocks noGrp="1"/>
          </p:cNvSpPr>
          <p:nvPr>
            <p:ph type="sldNum" sz="quarter" idx="12"/>
          </p:nvPr>
        </p:nvSpPr>
        <p:spPr/>
        <p:txBody>
          <a:bodyPr/>
          <a:lstStyle/>
          <a:p>
            <a:fld id="{3E1B0061-BD0E-4FF1-9267-1093396258F4}" type="slidenum">
              <a:rPr lang="el-GR" smtClean="0"/>
              <a:pPr/>
              <a:t>‹#›</a:t>
            </a:fld>
            <a:endParaRPr lang="el-GR"/>
          </a:p>
        </p:txBody>
      </p:sp>
    </p:spTree>
    <p:extLst>
      <p:ext uri="{BB962C8B-B14F-4D97-AF65-F5344CB8AC3E}">
        <p14:creationId xmlns:p14="http://schemas.microsoft.com/office/powerpoint/2010/main" val="4289435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9EB07AB-27A0-42C3-9E1A-6A6DA56250A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3504628-3E90-4002-B75F-4697D7D212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D7FAB08-E9D9-489F-B13C-88C533DE9383}"/>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97D21-9E43-479D-A850-8237AAD43373}" type="datetimeFigureOut">
              <a:rPr lang="el-GR" smtClean="0"/>
              <a:pPr/>
              <a:t>2/2/2021</a:t>
            </a:fld>
            <a:endParaRPr lang="el-GR"/>
          </a:p>
        </p:txBody>
      </p:sp>
      <p:sp>
        <p:nvSpPr>
          <p:cNvPr id="5" name="Θέση υποσέλιδου 4">
            <a:extLst>
              <a:ext uri="{FF2B5EF4-FFF2-40B4-BE49-F238E27FC236}">
                <a16:creationId xmlns:a16="http://schemas.microsoft.com/office/drawing/2014/main" id="{817849D6-9CAB-4E11-BE07-6CA55B7365EF}"/>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730C6E0B-FAB9-4BFB-BDC8-44001B46C4B1}"/>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B0061-BD0E-4FF1-9267-1093396258F4}" type="slidenum">
              <a:rPr lang="el-GR" smtClean="0"/>
              <a:pPr/>
              <a:t>‹#›</a:t>
            </a:fld>
            <a:endParaRPr lang="el-GR"/>
          </a:p>
        </p:txBody>
      </p:sp>
    </p:spTree>
    <p:extLst>
      <p:ext uri="{BB962C8B-B14F-4D97-AF65-F5344CB8AC3E}">
        <p14:creationId xmlns:p14="http://schemas.microsoft.com/office/powerpoint/2010/main" val="3695755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9EB07AB-27A0-42C3-9E1A-6A6DA56250A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3504628-3E90-4002-B75F-4697D7D212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D7FAB08-E9D9-489F-B13C-88C533DE9383}"/>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817849D6-9CAB-4E11-BE07-6CA55B7365EF}"/>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730C6E0B-FAB9-4BFB-BDC8-44001B46C4B1}"/>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31162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9EB07AB-27A0-42C3-9E1A-6A6DA56250A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3504628-3E90-4002-B75F-4697D7D212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D7FAB08-E9D9-489F-B13C-88C533DE9383}"/>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97D21-9E43-479D-A850-8237AAD43373}" type="datetimeFigureOut">
              <a:rPr lang="el-GR" smtClean="0">
                <a:solidFill>
                  <a:prstClr val="black">
                    <a:tint val="75000"/>
                  </a:prstClr>
                </a:solidFill>
              </a:rPr>
              <a:pPr/>
              <a:t>2/2/2021</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817849D6-9CAB-4E11-BE07-6CA55B7365EF}"/>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730C6E0B-FAB9-4BFB-BDC8-44001B46C4B1}"/>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B0061-BD0E-4FF1-9267-1093396258F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12693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C7A97D21-9E43-479D-A850-8237AAD43373}" type="datetimeFigureOut">
              <a:rPr lang="el-GR" smtClean="0">
                <a:solidFill>
                  <a:prstClr val="black">
                    <a:tint val="75000"/>
                  </a:prstClr>
                </a:solidFill>
              </a:rPr>
              <a:pPr defTabSz="457200"/>
              <a:t>2/2/2021</a:t>
            </a:fld>
            <a:endParaRPr lang="el-G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l-GR">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3E1B0061-BD0E-4FF1-9267-1093396258F4}" type="slidenum">
              <a:rPr lang="el-GR" smtClean="0">
                <a:solidFill>
                  <a:srgbClr val="90C226"/>
                </a:solidFill>
              </a:rPr>
              <a:pPr defTabSz="457200"/>
              <a:t>‹#›</a:t>
            </a:fld>
            <a:endParaRPr lang="el-GR">
              <a:solidFill>
                <a:srgbClr val="90C226"/>
              </a:solidFill>
            </a:endParaRPr>
          </a:p>
        </p:txBody>
      </p:sp>
    </p:spTree>
    <p:extLst>
      <p:ext uri="{BB962C8B-B14F-4D97-AF65-F5344CB8AC3E}">
        <p14:creationId xmlns:p14="http://schemas.microsoft.com/office/powerpoint/2010/main" val="20245549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image" Target="../media/image13.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spilioti.a\AppData\Local\Microsoft\Windows\INetCache\IE\BTME3BF6\Financial-Technolog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1" y="0"/>
            <a:ext cx="12202131" cy="5733256"/>
          </a:xfrm>
          <a:prstGeom prst="rect">
            <a:avLst/>
          </a:prstGeom>
          <a:noFill/>
          <a:extLst>
            <a:ext uri="{909E8E84-426E-40DD-AFC4-6F175D3DCCD1}">
              <a14:hiddenFill xmlns:a14="http://schemas.microsoft.com/office/drawing/2010/main">
                <a:solidFill>
                  <a:srgbClr val="FFFFFF"/>
                </a:solidFill>
              </a14:hiddenFill>
            </a:ext>
          </a:extLst>
        </p:spPr>
      </p:pic>
      <p:pic>
        <p:nvPicPr>
          <p:cNvPr id="13" name="Εικόνα 12">
            <a:extLst>
              <a:ext uri="{FF2B5EF4-FFF2-40B4-BE49-F238E27FC236}">
                <a16:creationId xmlns:a16="http://schemas.microsoft.com/office/drawing/2014/main" id="{1C171FB6-458D-4661-9798-AC815C55801F}"/>
              </a:ext>
            </a:extLst>
          </p:cNvPr>
          <p:cNvPicPr>
            <a:picLocks noChangeAspect="1"/>
          </p:cNvPicPr>
          <p:nvPr/>
        </p:nvPicPr>
        <p:blipFill>
          <a:blip r:embed="rId3"/>
          <a:stretch>
            <a:fillRect/>
          </a:stretch>
        </p:blipFill>
        <p:spPr>
          <a:xfrm>
            <a:off x="2347307" y="5292238"/>
            <a:ext cx="3272444" cy="1583440"/>
          </a:xfrm>
          <a:prstGeom prst="rect">
            <a:avLst/>
          </a:prstGeom>
        </p:spPr>
      </p:pic>
      <p:sp>
        <p:nvSpPr>
          <p:cNvPr id="2" name="TextBox 1"/>
          <p:cNvSpPr txBox="1"/>
          <p:nvPr/>
        </p:nvSpPr>
        <p:spPr>
          <a:xfrm>
            <a:off x="222774" y="2166314"/>
            <a:ext cx="3096344" cy="369332"/>
          </a:xfrm>
          <a:prstGeom prst="rect">
            <a:avLst/>
          </a:prstGeom>
          <a:noFill/>
        </p:spPr>
        <p:txBody>
          <a:bodyPr wrap="square" rtlCol="0">
            <a:spAutoFit/>
          </a:bodyPr>
          <a:lstStyle/>
          <a:p>
            <a:pPr algn="ctr"/>
            <a:r>
              <a:rPr lang="el-GR" b="1" dirty="0">
                <a:solidFill>
                  <a:prstClr val="white"/>
                </a:solidFill>
                <a:cs typeface="Calibri" panose="020F0502020204030204" pitchFamily="34" charset="0"/>
              </a:rPr>
              <a:t>Αθήνα</a:t>
            </a:r>
            <a:r>
              <a:rPr lang="en-US" b="1" dirty="0">
                <a:solidFill>
                  <a:prstClr val="white"/>
                </a:solidFill>
                <a:cs typeface="Calibri" panose="020F0502020204030204" pitchFamily="34" charset="0"/>
              </a:rPr>
              <a:t>, 28</a:t>
            </a:r>
            <a:r>
              <a:rPr lang="el-GR" b="1" dirty="0">
                <a:solidFill>
                  <a:prstClr val="white"/>
                </a:solidFill>
                <a:cs typeface="Calibri" panose="020F0502020204030204" pitchFamily="34" charset="0"/>
              </a:rPr>
              <a:t> Ιανουαρίου</a:t>
            </a:r>
            <a:r>
              <a:rPr lang="en-US" b="1" dirty="0">
                <a:solidFill>
                  <a:prstClr val="white"/>
                </a:solidFill>
                <a:cs typeface="Calibri" panose="020F0502020204030204" pitchFamily="34" charset="0"/>
              </a:rPr>
              <a:t> 20</a:t>
            </a:r>
            <a:r>
              <a:rPr lang="el-GR" b="1" dirty="0">
                <a:solidFill>
                  <a:prstClr val="white"/>
                </a:solidFill>
                <a:cs typeface="Calibri" panose="020F0502020204030204" pitchFamily="34" charset="0"/>
              </a:rPr>
              <a:t>21</a:t>
            </a:r>
          </a:p>
        </p:txBody>
      </p:sp>
      <p:pic>
        <p:nvPicPr>
          <p:cNvPr id="7" name="Εικόνα 6">
            <a:extLst>
              <a:ext uri="{FF2B5EF4-FFF2-40B4-BE49-F238E27FC236}">
                <a16:creationId xmlns:a16="http://schemas.microsoft.com/office/drawing/2014/main" id="{7ED4CEA6-180A-4989-96AF-F59B36003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0335" y="262377"/>
            <a:ext cx="3911330" cy="2723962"/>
          </a:xfrm>
          <a:prstGeom prst="rect">
            <a:avLst/>
          </a:prstGeom>
        </p:spPr>
      </p:pic>
      <p:pic>
        <p:nvPicPr>
          <p:cNvPr id="9" name="Εικόνα 8">
            <a:extLst>
              <a:ext uri="{FF2B5EF4-FFF2-40B4-BE49-F238E27FC236}">
                <a16:creationId xmlns:a16="http://schemas.microsoft.com/office/drawing/2014/main" id="{9CB86F0A-EAE7-4495-BA31-C2E4D26E58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9590" y="5301215"/>
            <a:ext cx="3042410" cy="1556786"/>
          </a:xfrm>
          <a:prstGeom prst="rect">
            <a:avLst/>
          </a:prstGeom>
          <a:ln>
            <a:noFill/>
          </a:ln>
          <a:effectLst>
            <a:outerShdw blurRad="292100" dist="139700" dir="2700000" algn="tl" rotWithShape="0">
              <a:srgbClr val="333333">
                <a:alpha val="65000"/>
              </a:srgbClr>
            </a:outerShdw>
          </a:effectLst>
        </p:spPr>
      </p:pic>
      <p:pic>
        <p:nvPicPr>
          <p:cNvPr id="6" name="Εικόνα 5">
            <a:extLst>
              <a:ext uri="{FF2B5EF4-FFF2-40B4-BE49-F238E27FC236}">
                <a16:creationId xmlns:a16="http://schemas.microsoft.com/office/drawing/2014/main" id="{132208FE-A5C0-4BC0-93EE-8AD895D3C6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1809" y="5301215"/>
            <a:ext cx="2487640" cy="1562411"/>
          </a:xfrm>
          <a:prstGeom prst="rect">
            <a:avLst/>
          </a:prstGeom>
        </p:spPr>
      </p:pic>
      <p:pic>
        <p:nvPicPr>
          <p:cNvPr id="10" name="Εικόνα 9">
            <a:extLst>
              <a:ext uri="{FF2B5EF4-FFF2-40B4-BE49-F238E27FC236}">
                <a16:creationId xmlns:a16="http://schemas.microsoft.com/office/drawing/2014/main" id="{94D91A06-9870-41B6-B161-3E9FBD464C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49449" y="5299816"/>
            <a:ext cx="2433996" cy="1562411"/>
          </a:xfrm>
          <a:prstGeom prst="rect">
            <a:avLst/>
          </a:prstGeom>
        </p:spPr>
      </p:pic>
      <p:pic>
        <p:nvPicPr>
          <p:cNvPr id="11" name="Εικόνα 10">
            <a:extLst>
              <a:ext uri="{FF2B5EF4-FFF2-40B4-BE49-F238E27FC236}">
                <a16:creationId xmlns:a16="http://schemas.microsoft.com/office/drawing/2014/main" id="{AF74D472-5356-43EF-AECC-112DC83DA891}"/>
              </a:ext>
            </a:extLst>
          </p:cNvPr>
          <p:cNvPicPr>
            <a:picLocks noChangeAspect="1"/>
          </p:cNvPicPr>
          <p:nvPr/>
        </p:nvPicPr>
        <p:blipFill>
          <a:blip r:embed="rId8"/>
          <a:stretch>
            <a:fillRect/>
          </a:stretch>
        </p:blipFill>
        <p:spPr>
          <a:xfrm>
            <a:off x="-10131" y="5299816"/>
            <a:ext cx="2376487" cy="1575862"/>
          </a:xfrm>
          <a:prstGeom prst="rect">
            <a:avLst/>
          </a:prstGeom>
        </p:spPr>
      </p:pic>
      <p:grpSp>
        <p:nvGrpSpPr>
          <p:cNvPr id="14" name="Group 13"/>
          <p:cNvGrpSpPr/>
          <p:nvPr/>
        </p:nvGrpSpPr>
        <p:grpSpPr>
          <a:xfrm>
            <a:off x="222774" y="263529"/>
            <a:ext cx="5396976" cy="633938"/>
            <a:chOff x="251520" y="314553"/>
            <a:chExt cx="5396976" cy="633938"/>
          </a:xfrm>
        </p:grpSpPr>
        <p:sp>
          <p:nvSpPr>
            <p:cNvPr id="15" name="Text Box 149"/>
            <p:cNvSpPr txBox="1">
              <a:spLocks noChangeArrowheads="1"/>
            </p:cNvSpPr>
            <p:nvPr/>
          </p:nvSpPr>
          <p:spPr bwMode="auto">
            <a:xfrm>
              <a:off x="782645" y="324302"/>
              <a:ext cx="4865851" cy="6241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l-GR" sz="2000" b="1" dirty="0">
                  <a:solidFill>
                    <a:prstClr val="white"/>
                  </a:solidFill>
                  <a:cs typeface="Arial" pitchFamily="34" charset="0"/>
                </a:rPr>
                <a:t>ΕΛΛΗΝΙΚΗ ΔΗΜΟΚΡΑΤΙΑ</a:t>
              </a:r>
              <a:endParaRPr lang="en-US" sz="2000" b="1" dirty="0">
                <a:solidFill>
                  <a:prstClr val="white"/>
                </a:solidFill>
                <a:cs typeface="Arial" pitchFamily="34" charset="0"/>
              </a:endParaRPr>
            </a:p>
            <a:p>
              <a:pPr fontAlgn="base">
                <a:spcBef>
                  <a:spcPct val="0"/>
                </a:spcBef>
                <a:spcAft>
                  <a:spcPct val="0"/>
                </a:spcAft>
              </a:pPr>
              <a:r>
                <a:rPr lang="el-GR" b="1" dirty="0">
                  <a:solidFill>
                    <a:prstClr val="white"/>
                  </a:solidFill>
                  <a:cs typeface="Arial" pitchFamily="34" charset="0"/>
                </a:rPr>
                <a:t>ΥΠΟΥΡΓΕΙΟ ΑΝΑΠΤΥΞΗΣ ΚΑΙ ΕΠΕΝΔΥΣΕΩΝ</a:t>
              </a:r>
              <a:endParaRPr lang="el-GR" sz="2400" dirty="0">
                <a:solidFill>
                  <a:prstClr val="white"/>
                </a:solidFill>
                <a:latin typeface="Arial" pitchFamily="34" charset="0"/>
                <a:cs typeface="Arial" pitchFamily="34" charset="0"/>
              </a:endParaRPr>
            </a:p>
          </p:txBody>
        </p:sp>
        <p:pic>
          <p:nvPicPr>
            <p:cNvPr id="16" name="2 - Εικόνα" descr="538px-Coat_of_arms_of_Greece.svg.png"/>
            <p:cNvPicPr>
              <a:picLocks noChangeAspect="1"/>
            </p:cNvPicPr>
            <p:nvPr/>
          </p:nvPicPr>
          <p:blipFill>
            <a:blip r:embed="rId9" cstate="print"/>
            <a:srcRect/>
            <a:stretch>
              <a:fillRect/>
            </a:stretch>
          </p:blipFill>
          <p:spPr bwMode="auto">
            <a:xfrm>
              <a:off x="251520" y="314553"/>
              <a:ext cx="577658" cy="556908"/>
            </a:xfrm>
            <a:prstGeom prst="rect">
              <a:avLst/>
            </a:prstGeom>
            <a:noFill/>
          </p:spPr>
        </p:pic>
      </p:grpSp>
      <p:sp>
        <p:nvSpPr>
          <p:cNvPr id="20" name="Rectangle 19"/>
          <p:cNvSpPr/>
          <p:nvPr/>
        </p:nvSpPr>
        <p:spPr>
          <a:xfrm>
            <a:off x="-10131" y="2986339"/>
            <a:ext cx="12202131" cy="2314876"/>
          </a:xfrm>
          <a:prstGeom prst="rect">
            <a:avLst/>
          </a:prstGeom>
          <a:solidFill>
            <a:srgbClr val="94B6D2">
              <a:alpha val="69000"/>
            </a:srgbClr>
          </a:solidFill>
          <a:ln w="19050" cap="flat" cmpd="sng" algn="ctr">
            <a:noFill/>
            <a:prstDash val="solid"/>
          </a:ln>
          <a:effectLst/>
        </p:spPr>
        <p:txBody>
          <a:bodyPr rtlCol="0" anchor="ctr"/>
          <a:lstStyle/>
          <a:p>
            <a:pPr algn="ctr">
              <a:defRPr/>
            </a:pPr>
            <a:endParaRPr lang="el-GR" b="1" kern="0" dirty="0">
              <a:solidFill>
                <a:prstClr val="white"/>
              </a:solidFill>
            </a:endParaRPr>
          </a:p>
        </p:txBody>
      </p:sp>
      <p:sp>
        <p:nvSpPr>
          <p:cNvPr id="3" name="Ορθογώνιο 6"/>
          <p:cNvSpPr/>
          <p:nvPr/>
        </p:nvSpPr>
        <p:spPr>
          <a:xfrm>
            <a:off x="-18163" y="2968104"/>
            <a:ext cx="12192000" cy="9233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400" b="1" dirty="0">
                <a:ln w="11430"/>
                <a:solidFill>
                  <a:srgbClr val="FFC000"/>
                </a:solidFill>
                <a:effectLst>
                  <a:outerShdw blurRad="50800" dist="39000" dir="5460000" algn="tl">
                    <a:srgbClr val="000000">
                      <a:alpha val="38000"/>
                    </a:srgbClr>
                  </a:outerShdw>
                </a:effectLst>
                <a:latin typeface="Calibri Light"/>
              </a:rPr>
              <a:t>Διαδικασία Επιχειρηματικής Ανακάλυψης</a:t>
            </a:r>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33462" y="310819"/>
            <a:ext cx="1604179" cy="691056"/>
          </a:xfrm>
          <a:prstGeom prst="rect">
            <a:avLst/>
          </a:prstGeom>
        </p:spPr>
      </p:pic>
      <p:sp>
        <p:nvSpPr>
          <p:cNvPr id="17" name="8 - TextBox"/>
          <p:cNvSpPr txBox="1"/>
          <p:nvPr/>
        </p:nvSpPr>
        <p:spPr>
          <a:xfrm>
            <a:off x="-18163" y="4143777"/>
            <a:ext cx="12143656" cy="923330"/>
          </a:xfrm>
          <a:prstGeom prst="rect">
            <a:avLst/>
          </a:prstGeom>
          <a:noFill/>
        </p:spPr>
        <p:txBody>
          <a:bodyPr wrap="square">
            <a:spAutoFit/>
          </a:bodyPr>
          <a:lstStyle/>
          <a:p>
            <a:pPr algn="ctr">
              <a:defRPr/>
            </a:pPr>
            <a:r>
              <a:rPr lang="el-GR" sz="2000" b="1" dirty="0">
                <a:solidFill>
                  <a:srgbClr val="002060"/>
                </a:solidFill>
                <a:latin typeface="Calibri" panose="020F0502020204030204" pitchFamily="34" charset="0"/>
                <a:cs typeface="Calibri" panose="020F0502020204030204" pitchFamily="34" charset="0"/>
              </a:rPr>
              <a:t>Δρ. Αντώνιος </a:t>
            </a:r>
            <a:r>
              <a:rPr lang="el-GR" sz="2000" b="1" dirty="0" err="1">
                <a:solidFill>
                  <a:srgbClr val="002060"/>
                </a:solidFill>
                <a:latin typeface="Calibri" panose="020F0502020204030204" pitchFamily="34" charset="0"/>
                <a:cs typeface="Calibri" panose="020F0502020204030204" pitchFamily="34" charset="0"/>
              </a:rPr>
              <a:t>Γυπάκης</a:t>
            </a:r>
            <a:endParaRPr lang="el-GR" sz="2000" b="1" dirty="0">
              <a:solidFill>
                <a:srgbClr val="002060"/>
              </a:solidFill>
              <a:latin typeface="Calibri" panose="020F0502020204030204" pitchFamily="34" charset="0"/>
              <a:cs typeface="Calibri" panose="020F0502020204030204" pitchFamily="34" charset="0"/>
            </a:endParaRPr>
          </a:p>
          <a:p>
            <a:pPr algn="ctr">
              <a:defRPr/>
            </a:pPr>
            <a:r>
              <a:rPr lang="el-GR" sz="1600" b="1" dirty="0" err="1">
                <a:solidFill>
                  <a:srgbClr val="002060"/>
                </a:solidFill>
                <a:latin typeface="Calibri" panose="020F0502020204030204" pitchFamily="34" charset="0"/>
                <a:cs typeface="Calibri" panose="020F0502020204030204" pitchFamily="34" charset="0"/>
              </a:rPr>
              <a:t>Αναπλ</a:t>
            </a:r>
            <a:r>
              <a:rPr lang="el-GR" sz="1600" b="1" dirty="0">
                <a:solidFill>
                  <a:srgbClr val="002060"/>
                </a:solidFill>
                <a:latin typeface="Calibri" panose="020F0502020204030204" pitchFamily="34" charset="0"/>
                <a:cs typeface="Calibri" panose="020F0502020204030204" pitchFamily="34" charset="0"/>
              </a:rPr>
              <a:t>. Προϊστάμενος Τμήματος Σχεδιασμού και Προγραμματισμού</a:t>
            </a:r>
          </a:p>
          <a:p>
            <a:pPr algn="ctr">
              <a:defRPr/>
            </a:pPr>
            <a:r>
              <a:rPr lang="el-GR" b="1" dirty="0">
                <a:solidFill>
                  <a:srgbClr val="002060"/>
                </a:solidFill>
                <a:latin typeface="Calibri" panose="020F0502020204030204" pitchFamily="34" charset="0"/>
                <a:cs typeface="Calibri" panose="020F0502020204030204" pitchFamily="34" charset="0"/>
              </a:rPr>
              <a:t>Δ/</a:t>
            </a:r>
            <a:r>
              <a:rPr lang="el-GR" b="1" dirty="0" err="1">
                <a:solidFill>
                  <a:srgbClr val="002060"/>
                </a:solidFill>
                <a:latin typeface="Calibri" panose="020F0502020204030204" pitchFamily="34" charset="0"/>
                <a:cs typeface="Calibri" panose="020F0502020204030204" pitchFamily="34" charset="0"/>
              </a:rPr>
              <a:t>νση</a:t>
            </a:r>
            <a:r>
              <a:rPr lang="el-GR" b="1" dirty="0">
                <a:solidFill>
                  <a:srgbClr val="002060"/>
                </a:solidFill>
                <a:latin typeface="Calibri" panose="020F0502020204030204" pitchFamily="34" charset="0"/>
                <a:cs typeface="Calibri" panose="020F0502020204030204" pitchFamily="34" charset="0"/>
              </a:rPr>
              <a:t> Σχεδιασμού &amp; Προγραμματισμού Πολιτικών &amp; Δράσεων Έρευνας &amp; Καινοτομίας</a:t>
            </a:r>
          </a:p>
        </p:txBody>
      </p:sp>
    </p:spTree>
    <p:extLst>
      <p:ext uri="{BB962C8B-B14F-4D97-AF65-F5344CB8AC3E}">
        <p14:creationId xmlns:p14="http://schemas.microsoft.com/office/powerpoint/2010/main" val="3566104371"/>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959EE8BC-8156-49F4-8FCF-C660761EACA4}"/>
              </a:ext>
            </a:extLst>
          </p:cNvPr>
          <p:cNvSpPr>
            <a:spLocks noGrp="1"/>
          </p:cNvSpPr>
          <p:nvPr>
            <p:ph type="title"/>
          </p:nvPr>
        </p:nvSpPr>
        <p:spPr>
          <a:xfrm>
            <a:off x="0" y="0"/>
            <a:ext cx="12192000" cy="1325563"/>
          </a:xfrm>
        </p:spPr>
        <p:txBody>
          <a:bodyPr>
            <a:normAutofit/>
          </a:bodyPr>
          <a:lstStyle/>
          <a:p>
            <a:pPr algn="ctr"/>
            <a:r>
              <a:rPr lang="el-GR" b="1" dirty="0"/>
              <a:t>H διαδικασία τελικής «</a:t>
            </a:r>
            <a:r>
              <a:rPr lang="el-GR" b="1" dirty="0" err="1"/>
              <a:t>προτεραιοποίησης</a:t>
            </a:r>
            <a:r>
              <a:rPr lang="el-GR" b="1" dirty="0"/>
              <a:t>» </a:t>
            </a:r>
            <a:br>
              <a:rPr lang="el-GR" b="1" dirty="0"/>
            </a:br>
            <a:r>
              <a:rPr lang="el-GR" b="1" dirty="0"/>
              <a:t>δεν είναι εύκολη υπόθεση</a:t>
            </a:r>
          </a:p>
        </p:txBody>
      </p:sp>
      <p:sp>
        <p:nvSpPr>
          <p:cNvPr id="5" name="Rectangle 4"/>
          <p:cNvSpPr/>
          <p:nvPr/>
        </p:nvSpPr>
        <p:spPr>
          <a:xfrm>
            <a:off x="529244" y="1371709"/>
            <a:ext cx="11316391" cy="4154984"/>
          </a:xfrm>
          <a:prstGeom prst="rect">
            <a:avLst/>
          </a:prstGeom>
          <a:solidFill>
            <a:schemeClr val="accent6">
              <a:lumMod val="20000"/>
              <a:lumOff val="80000"/>
            </a:schemeClr>
          </a:solidFill>
        </p:spPr>
        <p:txBody>
          <a:bodyPr wrap="square">
            <a:spAutoFit/>
          </a:bodyPr>
          <a:lstStyle/>
          <a:p>
            <a:pPr marL="342900" indent="-342900" algn="just">
              <a:buFont typeface="Wingdings" panose="05000000000000000000" pitchFamily="2" charset="2"/>
              <a:buChar char="§"/>
            </a:pPr>
            <a:r>
              <a:rPr lang="el-GR" sz="2400" b="1" dirty="0"/>
              <a:t>Θα πρέπει να ληφθούν υπόψη πιθανές «αλληλεπιδράσεις» μεταξύ τομέων</a:t>
            </a:r>
          </a:p>
          <a:p>
            <a:pPr marL="342900" indent="-342900" algn="just">
              <a:buFont typeface="Wingdings" panose="05000000000000000000" pitchFamily="2" charset="2"/>
              <a:buChar char="§"/>
            </a:pPr>
            <a:r>
              <a:rPr lang="el-GR" sz="2400" b="1" dirty="0"/>
              <a:t>Θα πρέπει να ξεπεράσουμε την κλασσική κλαδική/τομεακή προσέγγιση και να προχωρήσουμε στην αντίληψη των «οικοσυστημάτων»</a:t>
            </a:r>
          </a:p>
          <a:p>
            <a:pPr algn="just"/>
            <a:endParaRPr lang="el-GR" sz="2400" b="1" dirty="0">
              <a:solidFill>
                <a:srgbClr val="FF0000"/>
              </a:solidFill>
            </a:endParaRPr>
          </a:p>
          <a:p>
            <a:pPr algn="just"/>
            <a:r>
              <a:rPr lang="el-GR" sz="2400" b="1" u="sng" dirty="0">
                <a:solidFill>
                  <a:srgbClr val="002060"/>
                </a:solidFill>
              </a:rPr>
              <a:t>Σε κάθε περίπτωση θα πρέπει μέσα από ένα συνδυασμό:</a:t>
            </a:r>
          </a:p>
          <a:p>
            <a:pPr marL="1257300" lvl="2" indent="-342900" algn="just">
              <a:buFont typeface="Wingdings" panose="05000000000000000000" pitchFamily="2" charset="2"/>
              <a:buChar char="Ø"/>
            </a:pPr>
            <a:r>
              <a:rPr lang="el-GR" sz="2400" b="1" dirty="0" err="1">
                <a:solidFill>
                  <a:srgbClr val="002060"/>
                </a:solidFill>
              </a:rPr>
              <a:t>Μακρο</a:t>
            </a:r>
            <a:r>
              <a:rPr lang="el-GR" sz="2400" b="1" dirty="0">
                <a:solidFill>
                  <a:srgbClr val="002060"/>
                </a:solidFill>
              </a:rPr>
              <a:t>-ανάλυσης,</a:t>
            </a:r>
          </a:p>
          <a:p>
            <a:pPr marL="1257300" lvl="2" indent="-342900" algn="just">
              <a:buFont typeface="Wingdings" panose="05000000000000000000" pitchFamily="2" charset="2"/>
              <a:buChar char="Ø"/>
            </a:pPr>
            <a:r>
              <a:rPr lang="el-GR" sz="2400" b="1" dirty="0">
                <a:solidFill>
                  <a:srgbClr val="002060"/>
                </a:solidFill>
              </a:rPr>
              <a:t>διαβούλευσης με τους εμπλεκόμενους (</a:t>
            </a:r>
            <a:r>
              <a:rPr lang="el-GR" sz="2400" b="1" dirty="0" err="1">
                <a:solidFill>
                  <a:srgbClr val="002060"/>
                </a:solidFill>
              </a:rPr>
              <a:t>bottom</a:t>
            </a:r>
            <a:r>
              <a:rPr lang="el-GR" sz="2400" b="1" dirty="0">
                <a:solidFill>
                  <a:srgbClr val="002060"/>
                </a:solidFill>
              </a:rPr>
              <a:t> </a:t>
            </a:r>
            <a:r>
              <a:rPr lang="el-GR" sz="2400" b="1" dirty="0" err="1">
                <a:solidFill>
                  <a:srgbClr val="002060"/>
                </a:solidFill>
              </a:rPr>
              <a:t>up</a:t>
            </a:r>
            <a:r>
              <a:rPr lang="el-GR" sz="2400" b="1" dirty="0">
                <a:solidFill>
                  <a:srgbClr val="002060"/>
                </a:solidFill>
              </a:rPr>
              <a:t> προσέγγισης) και</a:t>
            </a:r>
          </a:p>
          <a:p>
            <a:pPr marL="1257300" lvl="2" indent="-342900" algn="just">
              <a:buFont typeface="Wingdings" panose="05000000000000000000" pitchFamily="2" charset="2"/>
              <a:buChar char="Ø"/>
            </a:pPr>
            <a:r>
              <a:rPr lang="el-GR" sz="2400" b="1" dirty="0">
                <a:solidFill>
                  <a:srgbClr val="002060"/>
                </a:solidFill>
              </a:rPr>
              <a:t>πολιτικών επιλογών (</a:t>
            </a:r>
            <a:r>
              <a:rPr lang="el-GR" sz="2400" b="1" dirty="0" err="1">
                <a:solidFill>
                  <a:srgbClr val="002060"/>
                </a:solidFill>
              </a:rPr>
              <a:t>top</a:t>
            </a:r>
            <a:r>
              <a:rPr lang="el-GR" sz="2400" b="1" dirty="0">
                <a:solidFill>
                  <a:srgbClr val="002060"/>
                </a:solidFill>
              </a:rPr>
              <a:t> </a:t>
            </a:r>
            <a:r>
              <a:rPr lang="el-GR" sz="2400" b="1" dirty="0" err="1">
                <a:solidFill>
                  <a:srgbClr val="002060"/>
                </a:solidFill>
              </a:rPr>
              <a:t>down</a:t>
            </a:r>
            <a:r>
              <a:rPr lang="el-GR" sz="2400" b="1" dirty="0">
                <a:solidFill>
                  <a:srgbClr val="002060"/>
                </a:solidFill>
              </a:rPr>
              <a:t> προσέγγισης) να καταλήξουμε σε ένα μικρό</a:t>
            </a:r>
          </a:p>
          <a:p>
            <a:pPr lvl="2" algn="just"/>
            <a:r>
              <a:rPr lang="en-US" sz="2400" b="1" dirty="0">
                <a:solidFill>
                  <a:srgbClr val="002060"/>
                </a:solidFill>
              </a:rPr>
              <a:t>     </a:t>
            </a:r>
            <a:r>
              <a:rPr lang="el-GR" sz="2400" b="1" dirty="0">
                <a:solidFill>
                  <a:srgbClr val="002060"/>
                </a:solidFill>
              </a:rPr>
              <a:t>αριθμό προτεραιοτήτων.</a:t>
            </a:r>
          </a:p>
          <a:p>
            <a:pPr algn="just"/>
            <a:r>
              <a:rPr lang="el-GR" sz="2400" b="1" dirty="0">
                <a:solidFill>
                  <a:srgbClr val="002060"/>
                </a:solidFill>
              </a:rPr>
              <a:t>Επίσης, πέραν της τομεακής ή δια-τομεακής προσέγγισης θα πρέπει να προταθούν κοινές οριζόντιες δράσεις</a:t>
            </a:r>
            <a:endParaRPr lang="el-GR" sz="2400" dirty="0">
              <a:solidFill>
                <a:srgbClr val="002060"/>
              </a:solidFill>
            </a:endParaRPr>
          </a:p>
        </p:txBody>
      </p:sp>
    </p:spTree>
    <p:extLst>
      <p:ext uri="{BB962C8B-B14F-4D97-AF65-F5344CB8AC3E}">
        <p14:creationId xmlns:p14="http://schemas.microsoft.com/office/powerpoint/2010/main" val="2183040321"/>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spilioti.a\AppData\Local\Microsoft\Windows\INetCache\IE\BTME3BF6\Financial-Technolog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1" y="0"/>
            <a:ext cx="12202131" cy="5733256"/>
          </a:xfrm>
          <a:prstGeom prst="rect">
            <a:avLst/>
          </a:prstGeom>
          <a:noFill/>
          <a:extLst>
            <a:ext uri="{909E8E84-426E-40DD-AFC4-6F175D3DCCD1}">
              <a14:hiddenFill xmlns:a14="http://schemas.microsoft.com/office/drawing/2010/main">
                <a:solidFill>
                  <a:srgbClr val="FFFFFF"/>
                </a:solidFill>
              </a14:hiddenFill>
            </a:ext>
          </a:extLst>
        </p:spPr>
      </p:pic>
      <p:pic>
        <p:nvPicPr>
          <p:cNvPr id="13" name="Εικόνα 12">
            <a:extLst>
              <a:ext uri="{FF2B5EF4-FFF2-40B4-BE49-F238E27FC236}">
                <a16:creationId xmlns:a16="http://schemas.microsoft.com/office/drawing/2014/main" id="{1C171FB6-458D-4661-9798-AC815C55801F}"/>
              </a:ext>
            </a:extLst>
          </p:cNvPr>
          <p:cNvPicPr>
            <a:picLocks noChangeAspect="1"/>
          </p:cNvPicPr>
          <p:nvPr/>
        </p:nvPicPr>
        <p:blipFill>
          <a:blip r:embed="rId3"/>
          <a:stretch>
            <a:fillRect/>
          </a:stretch>
        </p:blipFill>
        <p:spPr>
          <a:xfrm>
            <a:off x="2347307" y="5292238"/>
            <a:ext cx="3272444" cy="1583440"/>
          </a:xfrm>
          <a:prstGeom prst="rect">
            <a:avLst/>
          </a:prstGeom>
        </p:spPr>
      </p:pic>
      <p:sp>
        <p:nvSpPr>
          <p:cNvPr id="2" name="TextBox 1"/>
          <p:cNvSpPr txBox="1"/>
          <p:nvPr/>
        </p:nvSpPr>
        <p:spPr>
          <a:xfrm>
            <a:off x="222774" y="2166314"/>
            <a:ext cx="3096344" cy="369332"/>
          </a:xfrm>
          <a:prstGeom prst="rect">
            <a:avLst/>
          </a:prstGeom>
          <a:noFill/>
        </p:spPr>
        <p:txBody>
          <a:bodyPr wrap="square" rtlCol="0">
            <a:spAutoFit/>
          </a:bodyPr>
          <a:lstStyle/>
          <a:p>
            <a:pPr algn="ctr"/>
            <a:r>
              <a:rPr lang="el-GR" b="1" dirty="0">
                <a:solidFill>
                  <a:prstClr val="white"/>
                </a:solidFill>
                <a:cs typeface="Calibri" panose="020F0502020204030204" pitchFamily="34" charset="0"/>
              </a:rPr>
              <a:t>Αθήνα</a:t>
            </a:r>
            <a:r>
              <a:rPr lang="en-US" b="1">
                <a:solidFill>
                  <a:prstClr val="white"/>
                </a:solidFill>
                <a:cs typeface="Calibri" panose="020F0502020204030204" pitchFamily="34" charset="0"/>
              </a:rPr>
              <a:t>, 28</a:t>
            </a:r>
            <a:r>
              <a:rPr lang="el-GR" b="1">
                <a:solidFill>
                  <a:prstClr val="white"/>
                </a:solidFill>
                <a:cs typeface="Calibri" panose="020F0502020204030204" pitchFamily="34" charset="0"/>
              </a:rPr>
              <a:t> </a:t>
            </a:r>
            <a:r>
              <a:rPr lang="el-GR" b="1" dirty="0">
                <a:solidFill>
                  <a:prstClr val="white"/>
                </a:solidFill>
                <a:cs typeface="Calibri" panose="020F0502020204030204" pitchFamily="34" charset="0"/>
              </a:rPr>
              <a:t>Ιανουαρίου</a:t>
            </a:r>
            <a:r>
              <a:rPr lang="en-US" b="1" dirty="0">
                <a:solidFill>
                  <a:prstClr val="white"/>
                </a:solidFill>
                <a:cs typeface="Calibri" panose="020F0502020204030204" pitchFamily="34" charset="0"/>
              </a:rPr>
              <a:t> 20</a:t>
            </a:r>
            <a:r>
              <a:rPr lang="el-GR" b="1" dirty="0">
                <a:solidFill>
                  <a:prstClr val="white"/>
                </a:solidFill>
                <a:cs typeface="Calibri" panose="020F0502020204030204" pitchFamily="34" charset="0"/>
              </a:rPr>
              <a:t>21</a:t>
            </a:r>
          </a:p>
        </p:txBody>
      </p:sp>
      <p:pic>
        <p:nvPicPr>
          <p:cNvPr id="7" name="Εικόνα 6">
            <a:extLst>
              <a:ext uri="{FF2B5EF4-FFF2-40B4-BE49-F238E27FC236}">
                <a16:creationId xmlns:a16="http://schemas.microsoft.com/office/drawing/2014/main" id="{7ED4CEA6-180A-4989-96AF-F59B36003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0335" y="262377"/>
            <a:ext cx="3911330" cy="2723962"/>
          </a:xfrm>
          <a:prstGeom prst="rect">
            <a:avLst/>
          </a:prstGeom>
        </p:spPr>
      </p:pic>
      <p:pic>
        <p:nvPicPr>
          <p:cNvPr id="9" name="Εικόνα 8">
            <a:extLst>
              <a:ext uri="{FF2B5EF4-FFF2-40B4-BE49-F238E27FC236}">
                <a16:creationId xmlns:a16="http://schemas.microsoft.com/office/drawing/2014/main" id="{9CB86F0A-EAE7-4495-BA31-C2E4D26E58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9590" y="5301215"/>
            <a:ext cx="3042410" cy="1556786"/>
          </a:xfrm>
          <a:prstGeom prst="rect">
            <a:avLst/>
          </a:prstGeom>
          <a:ln>
            <a:noFill/>
          </a:ln>
          <a:effectLst>
            <a:outerShdw blurRad="292100" dist="139700" dir="2700000" algn="tl" rotWithShape="0">
              <a:srgbClr val="333333">
                <a:alpha val="65000"/>
              </a:srgbClr>
            </a:outerShdw>
          </a:effectLst>
        </p:spPr>
      </p:pic>
      <p:pic>
        <p:nvPicPr>
          <p:cNvPr id="6" name="Εικόνα 5">
            <a:extLst>
              <a:ext uri="{FF2B5EF4-FFF2-40B4-BE49-F238E27FC236}">
                <a16:creationId xmlns:a16="http://schemas.microsoft.com/office/drawing/2014/main" id="{132208FE-A5C0-4BC0-93EE-8AD895D3C6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1809" y="5301215"/>
            <a:ext cx="2487640" cy="1562411"/>
          </a:xfrm>
          <a:prstGeom prst="rect">
            <a:avLst/>
          </a:prstGeom>
        </p:spPr>
      </p:pic>
      <p:pic>
        <p:nvPicPr>
          <p:cNvPr id="10" name="Εικόνα 9">
            <a:extLst>
              <a:ext uri="{FF2B5EF4-FFF2-40B4-BE49-F238E27FC236}">
                <a16:creationId xmlns:a16="http://schemas.microsoft.com/office/drawing/2014/main" id="{94D91A06-9870-41B6-B161-3E9FBD464C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49449" y="5299816"/>
            <a:ext cx="2433996" cy="1562411"/>
          </a:xfrm>
          <a:prstGeom prst="rect">
            <a:avLst/>
          </a:prstGeom>
        </p:spPr>
      </p:pic>
      <p:pic>
        <p:nvPicPr>
          <p:cNvPr id="11" name="Εικόνα 10">
            <a:extLst>
              <a:ext uri="{FF2B5EF4-FFF2-40B4-BE49-F238E27FC236}">
                <a16:creationId xmlns:a16="http://schemas.microsoft.com/office/drawing/2014/main" id="{AF74D472-5356-43EF-AECC-112DC83DA891}"/>
              </a:ext>
            </a:extLst>
          </p:cNvPr>
          <p:cNvPicPr>
            <a:picLocks noChangeAspect="1"/>
          </p:cNvPicPr>
          <p:nvPr/>
        </p:nvPicPr>
        <p:blipFill>
          <a:blip r:embed="rId8"/>
          <a:stretch>
            <a:fillRect/>
          </a:stretch>
        </p:blipFill>
        <p:spPr>
          <a:xfrm>
            <a:off x="-10131" y="5299816"/>
            <a:ext cx="2376487" cy="1575862"/>
          </a:xfrm>
          <a:prstGeom prst="rect">
            <a:avLst/>
          </a:prstGeom>
        </p:spPr>
      </p:pic>
      <p:grpSp>
        <p:nvGrpSpPr>
          <p:cNvPr id="14" name="Group 13"/>
          <p:cNvGrpSpPr/>
          <p:nvPr/>
        </p:nvGrpSpPr>
        <p:grpSpPr>
          <a:xfrm>
            <a:off x="222774" y="263529"/>
            <a:ext cx="5396976" cy="633938"/>
            <a:chOff x="251520" y="314553"/>
            <a:chExt cx="5396976" cy="633938"/>
          </a:xfrm>
        </p:grpSpPr>
        <p:sp>
          <p:nvSpPr>
            <p:cNvPr id="15" name="Text Box 149"/>
            <p:cNvSpPr txBox="1">
              <a:spLocks noChangeArrowheads="1"/>
            </p:cNvSpPr>
            <p:nvPr/>
          </p:nvSpPr>
          <p:spPr bwMode="auto">
            <a:xfrm>
              <a:off x="782645" y="324302"/>
              <a:ext cx="4865851" cy="6241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l-GR" sz="2000" b="1" dirty="0">
                  <a:solidFill>
                    <a:prstClr val="white"/>
                  </a:solidFill>
                  <a:cs typeface="Arial" pitchFamily="34" charset="0"/>
                </a:rPr>
                <a:t>ΕΛΛΗΝΙΚΗ ΔΗΜΟΚΡΑΤΙΑ</a:t>
              </a:r>
              <a:endParaRPr lang="en-US" sz="2000" b="1" dirty="0">
                <a:solidFill>
                  <a:prstClr val="white"/>
                </a:solidFill>
                <a:cs typeface="Arial" pitchFamily="34" charset="0"/>
              </a:endParaRPr>
            </a:p>
            <a:p>
              <a:pPr fontAlgn="base">
                <a:spcBef>
                  <a:spcPct val="0"/>
                </a:spcBef>
                <a:spcAft>
                  <a:spcPct val="0"/>
                </a:spcAft>
              </a:pPr>
              <a:r>
                <a:rPr lang="el-GR" b="1" dirty="0">
                  <a:solidFill>
                    <a:prstClr val="white"/>
                  </a:solidFill>
                  <a:cs typeface="Arial" pitchFamily="34" charset="0"/>
                </a:rPr>
                <a:t>ΥΠΟΥΡΓΕΙΟ ΑΝΑΠΤΥΞΗΣ ΚΑΙ ΕΠΕΝΔΥΣΕΩΝ</a:t>
              </a:r>
              <a:endParaRPr lang="el-GR" sz="2400" dirty="0">
                <a:solidFill>
                  <a:prstClr val="white"/>
                </a:solidFill>
                <a:latin typeface="Arial" pitchFamily="34" charset="0"/>
                <a:cs typeface="Arial" pitchFamily="34" charset="0"/>
              </a:endParaRPr>
            </a:p>
          </p:txBody>
        </p:sp>
        <p:pic>
          <p:nvPicPr>
            <p:cNvPr id="16" name="2 - Εικόνα" descr="538px-Coat_of_arms_of_Greece.svg.png"/>
            <p:cNvPicPr>
              <a:picLocks noChangeAspect="1"/>
            </p:cNvPicPr>
            <p:nvPr/>
          </p:nvPicPr>
          <p:blipFill>
            <a:blip r:embed="rId9" cstate="print"/>
            <a:srcRect/>
            <a:stretch>
              <a:fillRect/>
            </a:stretch>
          </p:blipFill>
          <p:spPr bwMode="auto">
            <a:xfrm>
              <a:off x="251520" y="314553"/>
              <a:ext cx="577658" cy="556908"/>
            </a:xfrm>
            <a:prstGeom prst="rect">
              <a:avLst/>
            </a:prstGeom>
            <a:noFill/>
          </p:spPr>
        </p:pic>
      </p:grpSp>
      <p:sp>
        <p:nvSpPr>
          <p:cNvPr id="20" name="Rectangle 19"/>
          <p:cNvSpPr/>
          <p:nvPr/>
        </p:nvSpPr>
        <p:spPr>
          <a:xfrm>
            <a:off x="-10131" y="2986339"/>
            <a:ext cx="12202131" cy="2314876"/>
          </a:xfrm>
          <a:prstGeom prst="rect">
            <a:avLst/>
          </a:prstGeom>
          <a:solidFill>
            <a:srgbClr val="94B6D2">
              <a:alpha val="69000"/>
            </a:srgbClr>
          </a:solidFill>
          <a:ln w="19050" cap="flat" cmpd="sng" algn="ctr">
            <a:noFill/>
            <a:prstDash val="solid"/>
          </a:ln>
          <a:effectLst/>
        </p:spPr>
        <p:txBody>
          <a:bodyPr rtlCol="0" anchor="ctr"/>
          <a:lstStyle/>
          <a:p>
            <a:pPr algn="ctr"/>
            <a:endParaRPr lang="el-GR" b="1" kern="0" dirty="0">
              <a:solidFill>
                <a:prstClr val="white"/>
              </a:solidFill>
            </a:endParaRPr>
          </a:p>
        </p:txBody>
      </p:sp>
      <p:sp>
        <p:nvSpPr>
          <p:cNvPr id="25" name="8 - TextBox"/>
          <p:cNvSpPr txBox="1"/>
          <p:nvPr/>
        </p:nvSpPr>
        <p:spPr>
          <a:xfrm>
            <a:off x="24172" y="4550864"/>
            <a:ext cx="12143656" cy="646331"/>
          </a:xfrm>
          <a:prstGeom prst="rect">
            <a:avLst/>
          </a:prstGeom>
          <a:noFill/>
        </p:spPr>
        <p:txBody>
          <a:bodyPr wrap="square">
            <a:spAutoFit/>
          </a:bodyPr>
          <a:lstStyle/>
          <a:p>
            <a:pPr algn="ctr">
              <a:defRPr/>
            </a:pPr>
            <a:r>
              <a:rPr lang="el-GR" sz="2000" b="1" dirty="0">
                <a:solidFill>
                  <a:srgbClr val="002060"/>
                </a:solidFill>
                <a:cs typeface="Calibri" panose="020F0502020204030204" pitchFamily="34" charset="0"/>
              </a:rPr>
              <a:t>Συντονιστής: Δρ. Αντώνιος </a:t>
            </a:r>
            <a:r>
              <a:rPr lang="el-GR" sz="2000" b="1" dirty="0" err="1">
                <a:solidFill>
                  <a:srgbClr val="002060"/>
                </a:solidFill>
                <a:cs typeface="Calibri" panose="020F0502020204030204" pitchFamily="34" charset="0"/>
              </a:rPr>
              <a:t>Γυπάκης</a:t>
            </a:r>
            <a:r>
              <a:rPr lang="el-GR" sz="2000" b="1" dirty="0">
                <a:solidFill>
                  <a:srgbClr val="002060"/>
                </a:solidFill>
                <a:cs typeface="Calibri" panose="020F0502020204030204" pitchFamily="34" charset="0"/>
              </a:rPr>
              <a:t> </a:t>
            </a:r>
            <a:r>
              <a:rPr lang="en-US" sz="2000" b="1" dirty="0">
                <a:solidFill>
                  <a:srgbClr val="002060"/>
                </a:solidFill>
                <a:cs typeface="Calibri" panose="020F0502020204030204" pitchFamily="34" charset="0"/>
              </a:rPr>
              <a:t>(</a:t>
            </a:r>
            <a:r>
              <a:rPr lang="en-US" sz="2000" b="1" dirty="0" err="1">
                <a:solidFill>
                  <a:srgbClr val="002060"/>
                </a:solidFill>
                <a:cs typeface="Calibri" panose="020F0502020204030204" pitchFamily="34" charset="0"/>
              </a:rPr>
              <a:t>agypa</a:t>
            </a:r>
            <a:r>
              <a:rPr lang="en-US" sz="2000" b="1" dirty="0">
                <a:solidFill>
                  <a:srgbClr val="002060"/>
                </a:solidFill>
                <a:cs typeface="Calibri" panose="020F0502020204030204" pitchFamily="34" charset="0"/>
              </a:rPr>
              <a:t>[at]gsrt.gr)</a:t>
            </a:r>
            <a:endParaRPr lang="el-GR" sz="2000" b="1" dirty="0">
              <a:solidFill>
                <a:srgbClr val="002060"/>
              </a:solidFill>
              <a:cs typeface="Calibri" panose="020F0502020204030204" pitchFamily="34" charset="0"/>
            </a:endParaRPr>
          </a:p>
          <a:p>
            <a:pPr algn="ctr">
              <a:defRPr/>
            </a:pPr>
            <a:r>
              <a:rPr lang="el-GR" sz="1600" b="1" dirty="0">
                <a:solidFill>
                  <a:srgbClr val="002060"/>
                </a:solidFill>
                <a:cs typeface="Calibri" panose="020F0502020204030204" pitchFamily="34" charset="0"/>
              </a:rPr>
              <a:t>Δ/</a:t>
            </a:r>
            <a:r>
              <a:rPr lang="el-GR" sz="1600" b="1" dirty="0" err="1">
                <a:solidFill>
                  <a:srgbClr val="002060"/>
                </a:solidFill>
                <a:cs typeface="Calibri" panose="020F0502020204030204" pitchFamily="34" charset="0"/>
              </a:rPr>
              <a:t>νση</a:t>
            </a:r>
            <a:r>
              <a:rPr lang="el-GR" sz="1600" b="1" dirty="0">
                <a:solidFill>
                  <a:srgbClr val="002060"/>
                </a:solidFill>
                <a:cs typeface="Calibri" panose="020F0502020204030204" pitchFamily="34" charset="0"/>
              </a:rPr>
              <a:t> Σχεδιασμού &amp; Προγραμματισμού Πολιτικών &amp; Δράσεων Έρευνας &amp; Καινοτομίας</a:t>
            </a:r>
          </a:p>
        </p:txBody>
      </p:sp>
      <p:sp>
        <p:nvSpPr>
          <p:cNvPr id="3" name="Ορθογώνιο 6"/>
          <p:cNvSpPr/>
          <p:nvPr/>
        </p:nvSpPr>
        <p:spPr>
          <a:xfrm>
            <a:off x="-7238" y="3399904"/>
            <a:ext cx="12192000"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4800" b="1" dirty="0">
                <a:ln w="11430"/>
                <a:solidFill>
                  <a:srgbClr val="FFC000"/>
                </a:solidFill>
                <a:effectLst>
                  <a:outerShdw blurRad="50800" dist="39000" dir="5460000" algn="tl">
                    <a:srgbClr val="000000">
                      <a:alpha val="38000"/>
                    </a:srgbClr>
                  </a:outerShdw>
                </a:effectLst>
                <a:latin typeface="Calibri Light"/>
              </a:rPr>
              <a:t>Ευχαριστούμε για την προσοχή σας !</a:t>
            </a:r>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33462" y="310819"/>
            <a:ext cx="1604179" cy="691056"/>
          </a:xfrm>
          <a:prstGeom prst="rect">
            <a:avLst/>
          </a:prstGeom>
        </p:spPr>
      </p:pic>
    </p:spTree>
    <p:extLst>
      <p:ext uri="{BB962C8B-B14F-4D97-AF65-F5344CB8AC3E}">
        <p14:creationId xmlns:p14="http://schemas.microsoft.com/office/powerpoint/2010/main" val="20593908"/>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959EE8BC-8156-49F4-8FCF-C660761EACA4}"/>
              </a:ext>
            </a:extLst>
          </p:cNvPr>
          <p:cNvSpPr>
            <a:spLocks noGrp="1"/>
          </p:cNvSpPr>
          <p:nvPr>
            <p:ph type="title"/>
          </p:nvPr>
        </p:nvSpPr>
        <p:spPr>
          <a:xfrm>
            <a:off x="0" y="0"/>
            <a:ext cx="12192000" cy="1325563"/>
          </a:xfrm>
        </p:spPr>
        <p:txBody>
          <a:bodyPr>
            <a:normAutofit/>
          </a:bodyPr>
          <a:lstStyle/>
          <a:p>
            <a:pPr algn="ctr"/>
            <a:r>
              <a:rPr lang="el-GR" b="1" dirty="0"/>
              <a:t>[1] Διαδικασία Επιχειρηματικής Ανακάλυψης (ΔΕΑ)</a:t>
            </a:r>
          </a:p>
        </p:txBody>
      </p:sp>
      <p:sp>
        <p:nvSpPr>
          <p:cNvPr id="5" name="Rectangle 4"/>
          <p:cNvSpPr/>
          <p:nvPr/>
        </p:nvSpPr>
        <p:spPr>
          <a:xfrm>
            <a:off x="944881" y="1223567"/>
            <a:ext cx="10360427" cy="2246769"/>
          </a:xfrm>
          <a:prstGeom prst="rect">
            <a:avLst/>
          </a:prstGeom>
        </p:spPr>
        <p:txBody>
          <a:bodyPr wrap="square">
            <a:spAutoFit/>
          </a:bodyPr>
          <a:lstStyle/>
          <a:p>
            <a:pPr algn="just"/>
            <a:r>
              <a:rPr lang="el-GR" sz="2800" b="1" dirty="0">
                <a:solidFill>
                  <a:srgbClr val="002060"/>
                </a:solidFill>
              </a:rPr>
              <a:t>Η επιχειρηματική ανακάλυψη αποτελεί βασικό εργαλείο της στρατηγικής έξυπνης εξειδίκευσης. </a:t>
            </a:r>
          </a:p>
          <a:p>
            <a:pPr algn="just"/>
            <a:r>
              <a:rPr lang="el-GR" sz="2800" b="1" dirty="0">
                <a:solidFill>
                  <a:srgbClr val="002060"/>
                </a:solidFill>
              </a:rPr>
              <a:t>Η ποιότητα της εν λόγω στρατηγικής εξαρτάται από την αποτελεσματική κατανόηση και εφαρμογή της διαδικασίας επιχειρηματικής ανακάλυψης. </a:t>
            </a:r>
          </a:p>
        </p:txBody>
      </p:sp>
      <p:sp>
        <p:nvSpPr>
          <p:cNvPr id="6" name="Rectangle 5"/>
          <p:cNvSpPr/>
          <p:nvPr/>
        </p:nvSpPr>
        <p:spPr>
          <a:xfrm>
            <a:off x="944880" y="3649117"/>
            <a:ext cx="10360427" cy="3108543"/>
          </a:xfrm>
          <a:prstGeom prst="rect">
            <a:avLst/>
          </a:prstGeom>
          <a:solidFill>
            <a:schemeClr val="accent6">
              <a:lumMod val="40000"/>
              <a:lumOff val="60000"/>
            </a:schemeClr>
          </a:solidFill>
        </p:spPr>
        <p:txBody>
          <a:bodyPr wrap="square">
            <a:spAutoFit/>
          </a:bodyPr>
          <a:lstStyle/>
          <a:p>
            <a:pPr algn="just"/>
            <a:r>
              <a:rPr lang="el-GR" sz="2800" b="1" dirty="0">
                <a:solidFill>
                  <a:srgbClr val="FF0000"/>
                </a:solidFill>
              </a:rPr>
              <a:t>Η ΔΕΑ είναι μια διαδικασία από τα κάτω προς τα πάνω και αποκλίνει από την παραδοσιακή πολιτική παρέμβασης (συγκεντρωτική διαδικασία λήψης αποφάσεων από τα πάνω προς τα κάτω), και βασίζεται στην αρχή ότι  η απαιτούμενη γνώση είναι διάσπαρτη στους εμπλεκόμενους φορείς και όχι συγκεντρωμένη σε μια κεντρική υπηρεσία/ δημόσια αρχή</a:t>
            </a:r>
            <a:r>
              <a:rPr lang="en-US" sz="2800" b="1" dirty="0">
                <a:solidFill>
                  <a:srgbClr val="FF0000"/>
                </a:solidFill>
              </a:rPr>
              <a:t> (“the omniscient state”-Foray</a:t>
            </a:r>
            <a:r>
              <a:rPr lang="el-GR" sz="2800" b="1">
                <a:solidFill>
                  <a:srgbClr val="FF0000"/>
                </a:solidFill>
              </a:rPr>
              <a:t>). </a:t>
            </a:r>
            <a:endParaRPr lang="el-GR" sz="2800" b="1" dirty="0">
              <a:solidFill>
                <a:srgbClr val="FF0000"/>
              </a:solidFill>
            </a:endParaRPr>
          </a:p>
        </p:txBody>
      </p:sp>
    </p:spTree>
    <p:extLst>
      <p:ext uri="{BB962C8B-B14F-4D97-AF65-F5344CB8AC3E}">
        <p14:creationId xmlns:p14="http://schemas.microsoft.com/office/powerpoint/2010/main" val="2008589628"/>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959EE8BC-8156-49F4-8FCF-C660761EACA4}"/>
              </a:ext>
            </a:extLst>
          </p:cNvPr>
          <p:cNvSpPr>
            <a:spLocks noGrp="1"/>
          </p:cNvSpPr>
          <p:nvPr>
            <p:ph type="title"/>
          </p:nvPr>
        </p:nvSpPr>
        <p:spPr>
          <a:xfrm>
            <a:off x="0" y="0"/>
            <a:ext cx="12192000" cy="1325563"/>
          </a:xfrm>
        </p:spPr>
        <p:txBody>
          <a:bodyPr/>
          <a:lstStyle/>
          <a:p>
            <a:pPr algn="ctr"/>
            <a:r>
              <a:rPr lang="el-GR" b="1" dirty="0"/>
              <a:t>[2] Διαδικασία Επιχειρηματικής Ανακάλυψης</a:t>
            </a:r>
            <a:r>
              <a:rPr lang="en-US" b="1" dirty="0"/>
              <a:t> </a:t>
            </a:r>
            <a:r>
              <a:rPr lang="el-GR" b="1" dirty="0"/>
              <a:t>(ΔΕΑ)</a:t>
            </a:r>
          </a:p>
        </p:txBody>
      </p:sp>
      <p:sp>
        <p:nvSpPr>
          <p:cNvPr id="5" name="Rectangle 4"/>
          <p:cNvSpPr/>
          <p:nvPr/>
        </p:nvSpPr>
        <p:spPr>
          <a:xfrm>
            <a:off x="613757" y="939443"/>
            <a:ext cx="11000508" cy="830997"/>
          </a:xfrm>
          <a:prstGeom prst="rect">
            <a:avLst/>
          </a:prstGeom>
          <a:solidFill>
            <a:schemeClr val="accent6">
              <a:lumMod val="40000"/>
              <a:lumOff val="60000"/>
            </a:schemeClr>
          </a:solidFill>
        </p:spPr>
        <p:txBody>
          <a:bodyPr wrap="square">
            <a:spAutoFit/>
          </a:bodyPr>
          <a:lstStyle/>
          <a:p>
            <a:pPr algn="just"/>
            <a:r>
              <a:rPr lang="el-GR" sz="2400" b="1" dirty="0">
                <a:solidFill>
                  <a:srgbClr val="FF0000"/>
                </a:solidFill>
              </a:rPr>
              <a:t>Η πολιτική λογική της ΔΕΑ είναι η ολοκληρωμένη και περιεκτική διαδικασία μάθησης με συμμετέχοντες από την τετραπλή έλικα</a:t>
            </a:r>
            <a:endParaRPr lang="el-GR" sz="2400" b="1" dirty="0">
              <a:solidFill>
                <a:srgbClr val="00206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513" y="1828629"/>
            <a:ext cx="6084915" cy="4871429"/>
          </a:xfrm>
          <a:prstGeom prst="rect">
            <a:avLst/>
          </a:prstGeom>
        </p:spPr>
      </p:pic>
    </p:spTree>
    <p:extLst>
      <p:ext uri="{BB962C8B-B14F-4D97-AF65-F5344CB8AC3E}">
        <p14:creationId xmlns:p14="http://schemas.microsoft.com/office/powerpoint/2010/main" val="3193116361"/>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4718" y="478319"/>
            <a:ext cx="10871200" cy="688202"/>
          </a:xfrm>
        </p:spPr>
        <p:txBody>
          <a:bodyPr>
            <a:noAutofit/>
          </a:bodyPr>
          <a:lstStyle/>
          <a:p>
            <a:pPr algn="ctr">
              <a:lnSpc>
                <a:spcPct val="100000"/>
              </a:lnSpc>
            </a:pPr>
            <a:r>
              <a:rPr lang="el-GR" b="1" dirty="0">
                <a:latin typeface="Calibri" panose="020F0502020204030204" pitchFamily="34" charset="0"/>
                <a:cs typeface="Calibri" panose="020F0502020204030204" pitchFamily="34" charset="0"/>
              </a:rPr>
              <a:t>Ο κυκλικός χαρακτήρας της ΔΕΑ</a:t>
            </a:r>
            <a:endParaRPr lang="el-GR" dirty="0">
              <a:latin typeface="Calibri" panose="020F0502020204030204" pitchFamily="34" charset="0"/>
              <a:cs typeface="Calibri" panose="020F0502020204030204" pitchFamily="34" charset="0"/>
            </a:endParaRPr>
          </a:p>
        </p:txBody>
      </p:sp>
      <p:pic>
        <p:nvPicPr>
          <p:cNvPr id="8" name="Picture 7" descr="A picture containing text&#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4060" y="1314570"/>
            <a:ext cx="5308543" cy="4765356"/>
          </a:xfrm>
          <a:prstGeom prst="rect">
            <a:avLst/>
          </a:prstGeom>
          <a:noFill/>
          <a:ln>
            <a:noFill/>
          </a:ln>
        </p:spPr>
      </p:pic>
    </p:spTree>
    <p:extLst>
      <p:ext uri="{BB962C8B-B14F-4D97-AF65-F5344CB8AC3E}">
        <p14:creationId xmlns:p14="http://schemas.microsoft.com/office/powerpoint/2010/main" val="3107654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959EE8BC-8156-49F4-8FCF-C660761EACA4}"/>
              </a:ext>
            </a:extLst>
          </p:cNvPr>
          <p:cNvSpPr>
            <a:spLocks noGrp="1"/>
          </p:cNvSpPr>
          <p:nvPr>
            <p:ph type="title"/>
          </p:nvPr>
        </p:nvSpPr>
        <p:spPr>
          <a:xfrm>
            <a:off x="0" y="0"/>
            <a:ext cx="12192000" cy="1325563"/>
          </a:xfrm>
        </p:spPr>
        <p:txBody>
          <a:bodyPr>
            <a:normAutofit/>
          </a:bodyPr>
          <a:lstStyle/>
          <a:p>
            <a:pPr algn="ctr"/>
            <a:r>
              <a:rPr lang="el-GR" b="1" dirty="0"/>
              <a:t>Ο εντοπισμός δραστηριοτήτων </a:t>
            </a:r>
            <a:br>
              <a:rPr lang="el-GR" b="1" dirty="0"/>
            </a:br>
            <a:r>
              <a:rPr lang="el-GR" b="1" dirty="0"/>
              <a:t>γίνεται μέσα σε έναν τομέα</a:t>
            </a:r>
          </a:p>
        </p:txBody>
      </p:sp>
      <p:sp>
        <p:nvSpPr>
          <p:cNvPr id="5" name="Rectangle 4"/>
          <p:cNvSpPr/>
          <p:nvPr/>
        </p:nvSpPr>
        <p:spPr>
          <a:xfrm>
            <a:off x="944881" y="1223567"/>
            <a:ext cx="10360427" cy="5216813"/>
          </a:xfrm>
          <a:prstGeom prst="rect">
            <a:avLst/>
          </a:prstGeom>
        </p:spPr>
        <p:txBody>
          <a:bodyPr wrap="square">
            <a:spAutoFit/>
          </a:bodyPr>
          <a:lstStyle/>
          <a:p>
            <a:pPr algn="just"/>
            <a:r>
              <a:rPr lang="el-GR" sz="2800" b="1" dirty="0">
                <a:solidFill>
                  <a:srgbClr val="002060"/>
                </a:solidFill>
              </a:rPr>
              <a:t>Μέχρι σήμερα είχαμε αποκτήσει εμπειρία κυρίως στο να διαμορφώνουμε «οριζόντια» μέτρα και πολιτικές στην Ε&amp;Τ</a:t>
            </a:r>
          </a:p>
          <a:p>
            <a:pPr algn="just"/>
            <a:endParaRPr lang="el-GR" sz="1100" b="1" dirty="0">
              <a:solidFill>
                <a:srgbClr val="002060"/>
              </a:solidFill>
            </a:endParaRPr>
          </a:p>
          <a:p>
            <a:pPr algn="just"/>
            <a:r>
              <a:rPr lang="el-GR" sz="2800" b="1" dirty="0">
                <a:solidFill>
                  <a:srgbClr val="002060"/>
                </a:solidFill>
              </a:rPr>
              <a:t>Η RIS3 δίνει έμφαση σε πιο «κάθετες» πολιτικές ανιχνεύοντας μέσα σε κάθε κλάδο/τομέα της οικονομίας συγκεκριμένες δραστηριότητες που:</a:t>
            </a:r>
          </a:p>
          <a:p>
            <a:pPr algn="just"/>
            <a:endParaRPr lang="el-GR" sz="1400" b="1" dirty="0">
              <a:solidFill>
                <a:srgbClr val="002060"/>
              </a:solidFill>
            </a:endParaRPr>
          </a:p>
          <a:p>
            <a:pPr lvl="1" algn="just"/>
            <a:r>
              <a:rPr lang="el-GR" sz="2800" b="1" dirty="0">
                <a:solidFill>
                  <a:srgbClr val="002060"/>
                </a:solidFill>
              </a:rPr>
              <a:t>μπορούν να δημιουργήσουν μέσω τεχνολογικής αναβάθμισης διαρθρωτικές αλλαγές στον κλάδο (εκσυγχρονισμό, διαφοροποίηση, μετάβαση από έναν κλάδο σε άλλον)</a:t>
            </a:r>
          </a:p>
          <a:p>
            <a:pPr lvl="1" algn="just"/>
            <a:endParaRPr lang="el-GR" sz="2800" b="1" dirty="0">
              <a:solidFill>
                <a:srgbClr val="002060"/>
              </a:solidFill>
            </a:endParaRPr>
          </a:p>
          <a:p>
            <a:pPr lvl="1" algn="just"/>
            <a:r>
              <a:rPr lang="el-GR" sz="2800" b="1" dirty="0">
                <a:solidFill>
                  <a:srgbClr val="002060"/>
                </a:solidFill>
              </a:rPr>
              <a:t>Η </a:t>
            </a:r>
            <a:r>
              <a:rPr lang="el-GR" sz="2800" b="1" dirty="0" err="1">
                <a:solidFill>
                  <a:srgbClr val="002060"/>
                </a:solidFill>
              </a:rPr>
              <a:t>προτεραιοποίηση</a:t>
            </a:r>
            <a:r>
              <a:rPr lang="el-GR" sz="2800" b="1" dirty="0">
                <a:solidFill>
                  <a:srgbClr val="002060"/>
                </a:solidFill>
              </a:rPr>
              <a:t> γίνεται σε επίπεδο δραστηριοτήτων</a:t>
            </a:r>
          </a:p>
          <a:p>
            <a:pPr lvl="1" algn="ctr"/>
            <a:r>
              <a:rPr lang="el-GR" sz="2800" b="1" dirty="0">
                <a:solidFill>
                  <a:srgbClr val="002060"/>
                </a:solidFill>
              </a:rPr>
              <a:t> </a:t>
            </a:r>
            <a:r>
              <a:rPr lang="el-GR" sz="2800" b="1" dirty="0">
                <a:solidFill>
                  <a:srgbClr val="FF0000"/>
                </a:solidFill>
              </a:rPr>
              <a:t>(όχι κλάδων)</a:t>
            </a:r>
          </a:p>
        </p:txBody>
      </p:sp>
    </p:spTree>
    <p:extLst>
      <p:ext uri="{BB962C8B-B14F-4D97-AF65-F5344CB8AC3E}">
        <p14:creationId xmlns:p14="http://schemas.microsoft.com/office/powerpoint/2010/main" val="3635936516"/>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959EE8BC-8156-49F4-8FCF-C660761EACA4}"/>
              </a:ext>
            </a:extLst>
          </p:cNvPr>
          <p:cNvSpPr>
            <a:spLocks noGrp="1"/>
          </p:cNvSpPr>
          <p:nvPr>
            <p:ph type="title"/>
          </p:nvPr>
        </p:nvSpPr>
        <p:spPr>
          <a:xfrm>
            <a:off x="0" y="0"/>
            <a:ext cx="12192000" cy="1325563"/>
          </a:xfrm>
        </p:spPr>
        <p:txBody>
          <a:bodyPr/>
          <a:lstStyle/>
          <a:p>
            <a:pPr algn="ctr"/>
            <a:r>
              <a:rPr lang="el-GR" b="1" dirty="0"/>
              <a:t>Γιατί δίνουμε έμφαση στην διαδικασία </a:t>
            </a:r>
            <a:br>
              <a:rPr lang="el-GR" b="1" dirty="0"/>
            </a:br>
            <a:r>
              <a:rPr lang="el-GR" b="1" dirty="0"/>
              <a:t>«Επιχειρηματικής Ανακάλυψης»</a:t>
            </a:r>
          </a:p>
        </p:txBody>
      </p:sp>
      <p:sp>
        <p:nvSpPr>
          <p:cNvPr id="5" name="Rectangle 4"/>
          <p:cNvSpPr/>
          <p:nvPr/>
        </p:nvSpPr>
        <p:spPr>
          <a:xfrm>
            <a:off x="811877" y="1554585"/>
            <a:ext cx="11000508" cy="4154984"/>
          </a:xfrm>
          <a:prstGeom prst="rect">
            <a:avLst/>
          </a:prstGeom>
        </p:spPr>
        <p:txBody>
          <a:bodyPr wrap="square">
            <a:spAutoFit/>
          </a:bodyPr>
          <a:lstStyle/>
          <a:p>
            <a:pPr algn="just"/>
            <a:r>
              <a:rPr lang="el-GR" sz="2400" b="1" dirty="0" err="1">
                <a:solidFill>
                  <a:srgbClr val="FF0000"/>
                </a:solidFill>
              </a:rPr>
              <a:t>Entrepreneurial</a:t>
            </a:r>
            <a:r>
              <a:rPr lang="el-GR" sz="2400" b="1" dirty="0">
                <a:solidFill>
                  <a:srgbClr val="FF0000"/>
                </a:solidFill>
              </a:rPr>
              <a:t>... </a:t>
            </a:r>
            <a:r>
              <a:rPr lang="el-GR" sz="2400" b="1" dirty="0"/>
              <a:t>Η </a:t>
            </a:r>
            <a:r>
              <a:rPr lang="el-GR" sz="2400" b="1" dirty="0" err="1"/>
              <a:t>προτεραιοποίηση</a:t>
            </a:r>
            <a:r>
              <a:rPr lang="el-GR" sz="2400" b="1" dirty="0"/>
              <a:t> δεν αποτελεί πια το αντικείμενο ενός παντογνώστη τεχνοκράτη που σχεδιάζει στρατηγικές, αλλά απαιτεί μια </a:t>
            </a:r>
            <a:r>
              <a:rPr lang="el-GR" sz="2400" b="1" dirty="0" err="1"/>
              <a:t>διαδραστική</a:t>
            </a:r>
            <a:r>
              <a:rPr lang="el-GR" sz="2400" b="1" dirty="0"/>
              <a:t> διαδικασία με τις επιχειρήσεις που ανακαλύπτουν νέες δραστηριότητες. </a:t>
            </a:r>
          </a:p>
          <a:p>
            <a:endParaRPr lang="el-GR" sz="2400" dirty="0"/>
          </a:p>
          <a:p>
            <a:pPr algn="just"/>
            <a:r>
              <a:rPr lang="el-GR" sz="2400" b="1" dirty="0" err="1">
                <a:solidFill>
                  <a:srgbClr val="FF0000"/>
                </a:solidFill>
              </a:rPr>
              <a:t>discovery</a:t>
            </a:r>
            <a:r>
              <a:rPr lang="el-GR" sz="2400" b="1" dirty="0">
                <a:solidFill>
                  <a:srgbClr val="FF0000"/>
                </a:solidFill>
              </a:rPr>
              <a:t>…</a:t>
            </a:r>
            <a:r>
              <a:rPr lang="el-GR" sz="2400" dirty="0"/>
              <a:t> </a:t>
            </a:r>
            <a:r>
              <a:rPr lang="el-GR" sz="2400" b="1" dirty="0"/>
              <a:t>Περισσότερο από μια απλή καινοτομία, είναι η διερεύνηση για το τί θα μπορούσε ένας κλάδος (ή ένα υποσύστημα του κλάδου) να κάνει σε </a:t>
            </a:r>
            <a:r>
              <a:rPr lang="el-GR" sz="2400" b="1" dirty="0" err="1"/>
              <a:t>ό,τι</a:t>
            </a:r>
            <a:r>
              <a:rPr lang="el-GR" sz="2400" b="1" dirty="0"/>
              <a:t> αφορά στην έρευνα και στην καινοτομία, προκειμένου να βελτιώσει την κατάστασή του. </a:t>
            </a:r>
          </a:p>
          <a:p>
            <a:endParaRPr lang="el-GR" sz="2400" dirty="0"/>
          </a:p>
          <a:p>
            <a:pPr algn="just"/>
            <a:r>
              <a:rPr lang="el-GR" sz="2400" b="1" dirty="0">
                <a:solidFill>
                  <a:srgbClr val="002060"/>
                </a:solidFill>
              </a:rPr>
              <a:t>Αυτό που είναι σημαντικό είναι η συνεχής παρακολούθηση και ανίχνευση των επιχειρηματικών ανακαλύψεων </a:t>
            </a:r>
            <a:r>
              <a:rPr lang="el-GR" sz="2400" b="1" dirty="0">
                <a:solidFill>
                  <a:srgbClr val="FF0000"/>
                </a:solidFill>
              </a:rPr>
              <a:t>(</a:t>
            </a:r>
            <a:r>
              <a:rPr lang="el-GR" sz="2400" b="1" dirty="0" err="1">
                <a:solidFill>
                  <a:srgbClr val="FF0000"/>
                </a:solidFill>
              </a:rPr>
              <a:t>entrepreneurial</a:t>
            </a:r>
            <a:r>
              <a:rPr lang="el-GR" sz="2400" b="1" dirty="0">
                <a:solidFill>
                  <a:srgbClr val="FF0000"/>
                </a:solidFill>
              </a:rPr>
              <a:t> </a:t>
            </a:r>
            <a:r>
              <a:rPr lang="el-GR" sz="2400" b="1" dirty="0" err="1">
                <a:solidFill>
                  <a:srgbClr val="FF0000"/>
                </a:solidFill>
              </a:rPr>
              <a:t>discoveries</a:t>
            </a:r>
            <a:r>
              <a:rPr lang="el-GR" sz="2400" b="1" dirty="0">
                <a:solidFill>
                  <a:srgbClr val="FF0000"/>
                </a:solidFill>
              </a:rPr>
              <a:t>) </a:t>
            </a:r>
            <a:r>
              <a:rPr lang="el-GR" sz="2400" b="1" dirty="0">
                <a:solidFill>
                  <a:srgbClr val="002060"/>
                </a:solidFill>
              </a:rPr>
              <a:t>και η υποστήριξη των νέων δραστηριοτήτων από τα πρώτα τους στάδια</a:t>
            </a:r>
          </a:p>
        </p:txBody>
      </p:sp>
    </p:spTree>
    <p:extLst>
      <p:ext uri="{BB962C8B-B14F-4D97-AF65-F5344CB8AC3E}">
        <p14:creationId xmlns:p14="http://schemas.microsoft.com/office/powerpoint/2010/main" val="2393725513"/>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424904087"/>
              </p:ext>
            </p:extLst>
          </p:nvPr>
        </p:nvGraphicFramePr>
        <p:xfrm>
          <a:off x="2405229" y="1171814"/>
          <a:ext cx="7104789"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a:spLocks noGrp="1"/>
          </p:cNvSpPr>
          <p:nvPr>
            <p:ph type="title"/>
          </p:nvPr>
        </p:nvSpPr>
        <p:spPr>
          <a:xfrm>
            <a:off x="258461" y="149883"/>
            <a:ext cx="11778370" cy="1107232"/>
          </a:xfrm>
        </p:spPr>
        <p:txBody>
          <a:bodyPr>
            <a:normAutofit fontScale="90000"/>
          </a:bodyPr>
          <a:lstStyle/>
          <a:p>
            <a:pPr>
              <a:lnSpc>
                <a:spcPct val="100000"/>
              </a:lnSpc>
            </a:pPr>
            <a:r>
              <a:rPr lang="el-GR" sz="3200" b="1" dirty="0">
                <a:latin typeface="Calibri" panose="020F0502020204030204" pitchFamily="34" charset="0"/>
                <a:cs typeface="Calibri" panose="020F0502020204030204" pitchFamily="34" charset="0"/>
              </a:rPr>
              <a:t>Εθνική Στρατηγική Έρευνας και Καινοτομίας για την Έξυπνη Εξειδίκευση:</a:t>
            </a:r>
            <a:br>
              <a:rPr lang="en-US" sz="3200" b="1" dirty="0">
                <a:latin typeface="Calibri" panose="020F0502020204030204" pitchFamily="34" charset="0"/>
                <a:cs typeface="Calibri" panose="020F0502020204030204" pitchFamily="34" charset="0"/>
              </a:rPr>
            </a:br>
            <a:r>
              <a:rPr lang="el-GR" sz="3200" b="1" dirty="0">
                <a:latin typeface="Calibri" panose="020F0502020204030204" pitchFamily="34" charset="0"/>
                <a:cs typeface="Calibri" panose="020F0502020204030204" pitchFamily="34" charset="0"/>
              </a:rPr>
              <a:t>8 Κύριοι Τομείς Προτεραιότητας</a:t>
            </a:r>
          </a:p>
        </p:txBody>
      </p:sp>
    </p:spTree>
    <p:extLst>
      <p:ext uri="{BB962C8B-B14F-4D97-AF65-F5344CB8AC3E}">
        <p14:creationId xmlns:p14="http://schemas.microsoft.com/office/powerpoint/2010/main" val="3131978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pilioti.a\AppData\Local\Microsoft\Windows\INetCache\IE\F5YQ0KEZ\southwest-desert-road[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74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0"/>
            <a:ext cx="1229979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0"/>
            <a:ext cx="12299795" cy="6858000"/>
          </a:xfrm>
          <a:prstGeom prst="rect">
            <a:avLst/>
          </a:prstGeom>
          <a:solidFill>
            <a:schemeClr val="accent2">
              <a:lumMod val="20000"/>
              <a:lumOff val="8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l-GR">
              <a:solidFill>
                <a:prstClr val="white"/>
              </a:solidFill>
            </a:endParaRPr>
          </a:p>
        </p:txBody>
      </p:sp>
      <p:sp>
        <p:nvSpPr>
          <p:cNvPr id="2" name="Title 1"/>
          <p:cNvSpPr>
            <a:spLocks noGrp="1"/>
          </p:cNvSpPr>
          <p:nvPr>
            <p:ph type="title"/>
          </p:nvPr>
        </p:nvSpPr>
        <p:spPr>
          <a:xfrm>
            <a:off x="958598" y="83128"/>
            <a:ext cx="10515600" cy="1014152"/>
          </a:xfrm>
        </p:spPr>
        <p:txBody>
          <a:bodyPr vert="horz" lIns="91440" tIns="45720" rIns="91440" bIns="45720" rtlCol="0" anchor="ctr">
            <a:normAutofit/>
          </a:bodyPr>
          <a:lstStyle/>
          <a:p>
            <a:pPr algn="ctr" defTabSz="914400">
              <a:lnSpc>
                <a:spcPct val="90000"/>
              </a:lnSpc>
            </a:pPr>
            <a:r>
              <a:rPr lang="el-GR" sz="4400" b="1" dirty="0">
                <a:solidFill>
                  <a:schemeClr val="tx1"/>
                </a:solidFill>
              </a:rPr>
              <a:t>Νέες Προοπτικές για την ΠΠ 2021</a:t>
            </a:r>
            <a:r>
              <a:rPr lang="fr-FR" sz="4400" b="1" dirty="0">
                <a:solidFill>
                  <a:schemeClr val="tx1"/>
                </a:solidFill>
              </a:rPr>
              <a:t>-</a:t>
            </a:r>
            <a:r>
              <a:rPr lang="el-GR" sz="4400" b="1" dirty="0">
                <a:solidFill>
                  <a:schemeClr val="tx1"/>
                </a:solidFill>
              </a:rPr>
              <a:t>20</a:t>
            </a:r>
            <a:r>
              <a:rPr lang="fr-FR" sz="4400" b="1" dirty="0">
                <a:solidFill>
                  <a:schemeClr val="tx1"/>
                </a:solidFill>
              </a:rPr>
              <a:t>27</a:t>
            </a:r>
            <a:endParaRPr lang="el-GR" sz="4400" b="1" dirty="0">
              <a:solidFill>
                <a:schemeClr val="tx1"/>
              </a:solidFill>
            </a:endParaRPr>
          </a:p>
        </p:txBody>
      </p:sp>
      <p:sp>
        <p:nvSpPr>
          <p:cNvPr id="3" name="Content Placeholder 2"/>
          <p:cNvSpPr>
            <a:spLocks noGrp="1"/>
          </p:cNvSpPr>
          <p:nvPr>
            <p:ph idx="1"/>
          </p:nvPr>
        </p:nvSpPr>
        <p:spPr>
          <a:xfrm>
            <a:off x="782445" y="1460810"/>
            <a:ext cx="10515600" cy="4928839"/>
          </a:xfrm>
        </p:spPr>
        <p:txBody>
          <a:bodyPr>
            <a:normAutofit/>
          </a:bodyPr>
          <a:lstStyle/>
          <a:p>
            <a:r>
              <a:rPr lang="el-GR" b="1" dirty="0">
                <a:solidFill>
                  <a:srgbClr val="002060"/>
                </a:solidFill>
              </a:rPr>
              <a:t>Προς ολοκληρωμένες, διεπιστημονικές προσεγγίσεις </a:t>
            </a:r>
            <a:r>
              <a:rPr lang="en-US" b="1" dirty="0">
                <a:solidFill>
                  <a:srgbClr val="002060"/>
                </a:solidFill>
              </a:rPr>
              <a:t>(Nexus</a:t>
            </a:r>
            <a:r>
              <a:rPr lang="el-GR" b="1" dirty="0">
                <a:solidFill>
                  <a:srgbClr val="002060"/>
                </a:solidFill>
              </a:rPr>
              <a:t> Περιβάλλον</a:t>
            </a:r>
            <a:r>
              <a:rPr lang="en-US" b="1" dirty="0">
                <a:solidFill>
                  <a:srgbClr val="002060"/>
                </a:solidFill>
              </a:rPr>
              <a:t>-</a:t>
            </a:r>
            <a:r>
              <a:rPr lang="el-GR" b="1" dirty="0">
                <a:solidFill>
                  <a:srgbClr val="002060"/>
                </a:solidFill>
              </a:rPr>
              <a:t>Υγεία</a:t>
            </a:r>
            <a:r>
              <a:rPr lang="en-US" b="1" dirty="0">
                <a:solidFill>
                  <a:srgbClr val="002060"/>
                </a:solidFill>
              </a:rPr>
              <a:t>-</a:t>
            </a:r>
            <a:r>
              <a:rPr lang="el-GR" b="1" dirty="0">
                <a:solidFill>
                  <a:srgbClr val="002060"/>
                </a:solidFill>
              </a:rPr>
              <a:t> Κλιματική Αλλαγή</a:t>
            </a:r>
            <a:r>
              <a:rPr lang="en-US" b="1" dirty="0">
                <a:solidFill>
                  <a:srgbClr val="002060"/>
                </a:solidFill>
              </a:rPr>
              <a:t>, Nexus</a:t>
            </a:r>
            <a:r>
              <a:rPr lang="el-GR" b="1" dirty="0">
                <a:solidFill>
                  <a:srgbClr val="002060"/>
                </a:solidFill>
              </a:rPr>
              <a:t> Ενέργεια-Περιβάλλον-</a:t>
            </a:r>
            <a:r>
              <a:rPr lang="el-GR" b="1" dirty="0" err="1">
                <a:solidFill>
                  <a:srgbClr val="002060"/>
                </a:solidFill>
              </a:rPr>
              <a:t>Αγροδιατροφή</a:t>
            </a:r>
            <a:r>
              <a:rPr lang="el-GR" b="1" dirty="0">
                <a:solidFill>
                  <a:srgbClr val="002060"/>
                </a:solidFill>
              </a:rPr>
              <a:t> κ.α.</a:t>
            </a:r>
            <a:r>
              <a:rPr lang="en-US" b="1" dirty="0">
                <a:solidFill>
                  <a:srgbClr val="002060"/>
                </a:solidFill>
              </a:rPr>
              <a:t>)</a:t>
            </a:r>
            <a:endParaRPr lang="el-GR" b="1" dirty="0">
              <a:solidFill>
                <a:srgbClr val="002060"/>
              </a:solidFill>
            </a:endParaRPr>
          </a:p>
          <a:p>
            <a:endParaRPr lang="en-US" b="1" dirty="0">
              <a:solidFill>
                <a:srgbClr val="002060"/>
              </a:solidFill>
            </a:endParaRPr>
          </a:p>
          <a:p>
            <a:r>
              <a:rPr lang="el-GR" b="1" dirty="0">
                <a:solidFill>
                  <a:srgbClr val="002060"/>
                </a:solidFill>
              </a:rPr>
              <a:t>Τεχνολογίες 4</a:t>
            </a:r>
            <a:r>
              <a:rPr lang="el-GR" b="1" baseline="30000" dirty="0">
                <a:solidFill>
                  <a:srgbClr val="002060"/>
                </a:solidFill>
              </a:rPr>
              <a:t>ης</a:t>
            </a:r>
            <a:r>
              <a:rPr lang="el-GR" b="1" dirty="0">
                <a:solidFill>
                  <a:srgbClr val="002060"/>
                </a:solidFill>
              </a:rPr>
              <a:t> Βιομηχανικής Επανάστασης </a:t>
            </a:r>
            <a:r>
              <a:rPr lang="en-US" b="1" dirty="0">
                <a:solidFill>
                  <a:srgbClr val="002060"/>
                </a:solidFill>
              </a:rPr>
              <a:t>(</a:t>
            </a:r>
            <a:r>
              <a:rPr lang="el-GR" b="1" dirty="0">
                <a:solidFill>
                  <a:srgbClr val="002060"/>
                </a:solidFill>
              </a:rPr>
              <a:t>Τεχνητή νοημοσύνη, προηγμένες ΤΠΕ, προηγμένη ρομποτική</a:t>
            </a:r>
            <a:r>
              <a:rPr lang="en-US" b="1" dirty="0">
                <a:solidFill>
                  <a:srgbClr val="002060"/>
                </a:solidFill>
              </a:rPr>
              <a:t>, </a:t>
            </a:r>
            <a:r>
              <a:rPr lang="el-GR" b="1" dirty="0">
                <a:solidFill>
                  <a:srgbClr val="002060"/>
                </a:solidFill>
              </a:rPr>
              <a:t>Προηγμένα υλικά </a:t>
            </a:r>
            <a:r>
              <a:rPr lang="en-US" b="1" dirty="0">
                <a:solidFill>
                  <a:srgbClr val="002060"/>
                </a:solidFill>
              </a:rPr>
              <a:t>&amp; </a:t>
            </a:r>
            <a:r>
              <a:rPr lang="el-GR" b="1" dirty="0">
                <a:solidFill>
                  <a:srgbClr val="002060"/>
                </a:solidFill>
              </a:rPr>
              <a:t>Αισθητήρες</a:t>
            </a:r>
            <a:r>
              <a:rPr lang="en-US" b="1" dirty="0">
                <a:solidFill>
                  <a:srgbClr val="002060"/>
                </a:solidFill>
              </a:rPr>
              <a:t>, </a:t>
            </a:r>
            <a:r>
              <a:rPr lang="el-GR" b="1" dirty="0">
                <a:solidFill>
                  <a:srgbClr val="002060"/>
                </a:solidFill>
              </a:rPr>
              <a:t>Βιοτεχνολογία</a:t>
            </a:r>
            <a:r>
              <a:rPr lang="en-US" b="1" dirty="0">
                <a:solidFill>
                  <a:srgbClr val="002060"/>
                </a:solidFill>
              </a:rPr>
              <a:t>, </a:t>
            </a:r>
            <a:r>
              <a:rPr lang="el-GR" b="1" dirty="0" err="1">
                <a:solidFill>
                  <a:srgbClr val="002060"/>
                </a:solidFill>
              </a:rPr>
              <a:t>Βιοπληροφορική</a:t>
            </a:r>
            <a:r>
              <a:rPr lang="en-US" b="1" dirty="0">
                <a:solidFill>
                  <a:srgbClr val="002060"/>
                </a:solidFill>
              </a:rPr>
              <a:t>, </a:t>
            </a:r>
            <a:r>
              <a:rPr lang="el-GR" b="1" dirty="0" err="1">
                <a:solidFill>
                  <a:srgbClr val="002060"/>
                </a:solidFill>
              </a:rPr>
              <a:t>Νανοτεχνολογία</a:t>
            </a:r>
            <a:r>
              <a:rPr lang="en-US" b="1" dirty="0">
                <a:solidFill>
                  <a:srgbClr val="002060"/>
                </a:solidFill>
              </a:rPr>
              <a:t>, </a:t>
            </a:r>
            <a:r>
              <a:rPr lang="el-GR" b="1" dirty="0">
                <a:solidFill>
                  <a:srgbClr val="002060"/>
                </a:solidFill>
              </a:rPr>
              <a:t>Βιώσιμη Χημεία κ.α.</a:t>
            </a:r>
            <a:r>
              <a:rPr lang="en-US" b="1" dirty="0">
                <a:solidFill>
                  <a:srgbClr val="002060"/>
                </a:solidFill>
              </a:rPr>
              <a:t>)</a:t>
            </a:r>
            <a:endParaRPr lang="el-GR" b="1" dirty="0">
              <a:solidFill>
                <a:srgbClr val="002060"/>
              </a:solidFill>
            </a:endParaRPr>
          </a:p>
          <a:p>
            <a:endParaRPr lang="en-US" b="1" dirty="0">
              <a:solidFill>
                <a:srgbClr val="002060"/>
              </a:solidFill>
            </a:endParaRPr>
          </a:p>
          <a:p>
            <a:r>
              <a:rPr lang="el-GR" b="1" dirty="0">
                <a:solidFill>
                  <a:srgbClr val="002060"/>
                </a:solidFill>
              </a:rPr>
              <a:t>Βιομηχανική Μετάβαση</a:t>
            </a:r>
            <a:r>
              <a:rPr lang="en-US" b="1" dirty="0">
                <a:solidFill>
                  <a:srgbClr val="002060"/>
                </a:solidFill>
              </a:rPr>
              <a:t> &amp; </a:t>
            </a:r>
            <a:r>
              <a:rPr lang="el-GR" b="1" dirty="0">
                <a:solidFill>
                  <a:srgbClr val="002060"/>
                </a:solidFill>
              </a:rPr>
              <a:t>Απεξάρτηση από άνθρακα</a:t>
            </a:r>
          </a:p>
          <a:p>
            <a:endParaRPr lang="en-US" b="1" dirty="0">
              <a:solidFill>
                <a:srgbClr val="002060"/>
              </a:solidFill>
            </a:endParaRPr>
          </a:p>
          <a:p>
            <a:r>
              <a:rPr lang="el-GR" b="1" dirty="0">
                <a:solidFill>
                  <a:srgbClr val="002060"/>
                </a:solidFill>
              </a:rPr>
              <a:t>Δεξιότητες</a:t>
            </a:r>
          </a:p>
          <a:p>
            <a:endParaRPr lang="el-GR" b="1" dirty="0">
              <a:solidFill>
                <a:srgbClr val="002060"/>
              </a:solidFill>
            </a:endParaRPr>
          </a:p>
          <a:p>
            <a:r>
              <a:rPr lang="el-GR" b="1" dirty="0">
                <a:solidFill>
                  <a:srgbClr val="002060"/>
                </a:solidFill>
              </a:rPr>
              <a:t>Υποστήριξη Εθνικών και Ευρωπαϊκών Πολιτικών</a:t>
            </a:r>
            <a:r>
              <a:rPr lang="en-US" b="1" dirty="0">
                <a:solidFill>
                  <a:srgbClr val="002060"/>
                </a:solidFill>
              </a:rPr>
              <a:t> (</a:t>
            </a:r>
            <a:r>
              <a:rPr lang="el-GR" b="1" dirty="0">
                <a:solidFill>
                  <a:srgbClr val="002060"/>
                </a:solidFill>
              </a:rPr>
              <a:t>Πράσινη Συμφωνία</a:t>
            </a:r>
            <a:r>
              <a:rPr lang="en-US" b="1" dirty="0">
                <a:solidFill>
                  <a:srgbClr val="002060"/>
                </a:solidFill>
              </a:rPr>
              <a:t>, </a:t>
            </a:r>
            <a:r>
              <a:rPr lang="el-GR" b="1" dirty="0">
                <a:solidFill>
                  <a:srgbClr val="002060"/>
                </a:solidFill>
              </a:rPr>
              <a:t>Από το χωράφι στο Πιάτο</a:t>
            </a:r>
            <a:r>
              <a:rPr lang="en-US" b="1" dirty="0">
                <a:solidFill>
                  <a:srgbClr val="002060"/>
                </a:solidFill>
              </a:rPr>
              <a:t>, </a:t>
            </a:r>
            <a:r>
              <a:rPr lang="el-GR" b="1" dirty="0">
                <a:solidFill>
                  <a:srgbClr val="002060"/>
                </a:solidFill>
              </a:rPr>
              <a:t>Γαλάζια Ανάπτυξη</a:t>
            </a:r>
            <a:r>
              <a:rPr lang="en-US" b="1" dirty="0">
                <a:solidFill>
                  <a:srgbClr val="002060"/>
                </a:solidFill>
              </a:rPr>
              <a:t>, </a:t>
            </a:r>
            <a:r>
              <a:rPr lang="el-GR" b="1" dirty="0">
                <a:solidFill>
                  <a:srgbClr val="002060"/>
                </a:solidFill>
              </a:rPr>
              <a:t>Κυκλική Οικονομία κ.α.</a:t>
            </a:r>
            <a:r>
              <a:rPr lang="en-US" b="1" dirty="0">
                <a:solidFill>
                  <a:srgbClr val="002060"/>
                </a:solidFill>
              </a:rPr>
              <a:t>)</a:t>
            </a:r>
          </a:p>
          <a:p>
            <a:endParaRPr lang="en-US" dirty="0"/>
          </a:p>
          <a:p>
            <a:endParaRPr lang="en-US" dirty="0"/>
          </a:p>
          <a:p>
            <a:endParaRPr lang="el-GR" dirty="0"/>
          </a:p>
        </p:txBody>
      </p:sp>
    </p:spTree>
    <p:extLst>
      <p:ext uri="{BB962C8B-B14F-4D97-AF65-F5344CB8AC3E}">
        <p14:creationId xmlns:p14="http://schemas.microsoft.com/office/powerpoint/2010/main" val="677700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46233883"/>
              </p:ext>
            </p:extLst>
          </p:nvPr>
        </p:nvGraphicFramePr>
        <p:xfrm>
          <a:off x="2032000" y="1006302"/>
          <a:ext cx="8128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Up Arrow 2"/>
          <p:cNvSpPr/>
          <p:nvPr/>
        </p:nvSpPr>
        <p:spPr>
          <a:xfrm>
            <a:off x="3008290" y="1440666"/>
            <a:ext cx="480053" cy="3384376"/>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Up Arrow 19"/>
          <p:cNvSpPr/>
          <p:nvPr/>
        </p:nvSpPr>
        <p:spPr>
          <a:xfrm rot="10800000">
            <a:off x="8022014" y="1440666"/>
            <a:ext cx="480053" cy="3384376"/>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Τίτλος 1">
            <a:extLst>
              <a:ext uri="{FF2B5EF4-FFF2-40B4-BE49-F238E27FC236}">
                <a16:creationId xmlns:a16="http://schemas.microsoft.com/office/drawing/2014/main" id="{959EE8BC-8156-49F4-8FCF-C660761EACA4}"/>
              </a:ext>
            </a:extLst>
          </p:cNvPr>
          <p:cNvSpPr txBox="1">
            <a:spLocks/>
          </p:cNvSpPr>
          <p:nvPr/>
        </p:nvSpPr>
        <p:spPr>
          <a:xfrm>
            <a:off x="0" y="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b="1" dirty="0"/>
              <a:t>Διαδικασία Επιχειρηματικής Ανακάλυψης (ΔΕΑ)</a:t>
            </a:r>
          </a:p>
        </p:txBody>
      </p:sp>
      <p:graphicFrame>
        <p:nvGraphicFramePr>
          <p:cNvPr id="10" name="Diagram 9"/>
          <p:cNvGraphicFramePr/>
          <p:nvPr>
            <p:extLst>
              <p:ext uri="{D42A27DB-BD31-4B8C-83A1-F6EECF244321}">
                <p14:modId xmlns:p14="http://schemas.microsoft.com/office/powerpoint/2010/main" val="1325825080"/>
              </p:ext>
            </p:extLst>
          </p:nvPr>
        </p:nvGraphicFramePr>
        <p:xfrm>
          <a:off x="239684" y="4218392"/>
          <a:ext cx="11862261" cy="29554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174567" y="4750228"/>
            <a:ext cx="1906291" cy="369332"/>
          </a:xfrm>
          <a:prstGeom prst="rect">
            <a:avLst/>
          </a:prstGeom>
          <a:noFill/>
        </p:spPr>
        <p:txBody>
          <a:bodyPr wrap="none" rtlCol="0">
            <a:spAutoFit/>
          </a:bodyPr>
          <a:lstStyle/>
          <a:p>
            <a:r>
              <a:rPr lang="el-GR" b="1" dirty="0"/>
              <a:t>ΝΟΕΜΒΡΙΟΣ 2020</a:t>
            </a:r>
          </a:p>
        </p:txBody>
      </p:sp>
      <p:sp>
        <p:nvSpPr>
          <p:cNvPr id="12" name="TextBox 11"/>
          <p:cNvSpPr txBox="1"/>
          <p:nvPr/>
        </p:nvSpPr>
        <p:spPr>
          <a:xfrm>
            <a:off x="9944793" y="4717962"/>
            <a:ext cx="1609030" cy="369332"/>
          </a:xfrm>
          <a:prstGeom prst="rect">
            <a:avLst/>
          </a:prstGeom>
          <a:noFill/>
        </p:spPr>
        <p:txBody>
          <a:bodyPr wrap="none" rtlCol="0">
            <a:spAutoFit/>
          </a:bodyPr>
          <a:lstStyle/>
          <a:p>
            <a:r>
              <a:rPr lang="el-GR" b="1"/>
              <a:t>ΜΑΡΤΙΟΣ 2021</a:t>
            </a:r>
            <a:endParaRPr lang="el-GR" b="1" dirty="0"/>
          </a:p>
        </p:txBody>
      </p:sp>
    </p:spTree>
    <p:extLst>
      <p:ext uri="{BB962C8B-B14F-4D97-AF65-F5344CB8AC3E}">
        <p14:creationId xmlns:p14="http://schemas.microsoft.com/office/powerpoint/2010/main" val="86930672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1204</TotalTime>
  <Words>668</Words>
  <Application>Microsoft Office PowerPoint</Application>
  <PresentationFormat>Ευρεία οθόνη</PresentationFormat>
  <Paragraphs>77</Paragraphs>
  <Slides>11</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4</vt:i4>
      </vt:variant>
      <vt:variant>
        <vt:lpstr>Τίτλοι διαφανειών</vt:lpstr>
      </vt:variant>
      <vt:variant>
        <vt:i4>11</vt:i4>
      </vt:variant>
    </vt:vector>
  </HeadingPairs>
  <TitlesOfParts>
    <vt:vector size="21" baseType="lpstr">
      <vt:lpstr>Arial</vt:lpstr>
      <vt:lpstr>Calibri</vt:lpstr>
      <vt:lpstr>Calibri Light</vt:lpstr>
      <vt:lpstr>Trebuchet MS</vt:lpstr>
      <vt:lpstr>Wingdings</vt:lpstr>
      <vt:lpstr>Wingdings 3</vt:lpstr>
      <vt:lpstr>Θέμα του Office</vt:lpstr>
      <vt:lpstr>1_Θέμα του Office</vt:lpstr>
      <vt:lpstr>2_Θέμα του Office</vt:lpstr>
      <vt:lpstr>Όψη</vt:lpstr>
      <vt:lpstr>Παρουσίαση του PowerPoint</vt:lpstr>
      <vt:lpstr>[1] Διαδικασία Επιχειρηματικής Ανακάλυψης (ΔΕΑ)</vt:lpstr>
      <vt:lpstr>[2] Διαδικασία Επιχειρηματικής Ανακάλυψης (ΔΕΑ)</vt:lpstr>
      <vt:lpstr>Ο κυκλικός χαρακτήρας της ΔΕΑ</vt:lpstr>
      <vt:lpstr>Ο εντοπισμός δραστηριοτήτων  γίνεται μέσα σε έναν τομέα</vt:lpstr>
      <vt:lpstr>Γιατί δίνουμε έμφαση στην διαδικασία  «Επιχειρηματικής Ανακάλυψης»</vt:lpstr>
      <vt:lpstr>Εθνική Στρατηγική Έρευνας και Καινοτομίας για την Έξυπνη Εξειδίκευση: 8 Κύριοι Τομείς Προτεραιότητας</vt:lpstr>
      <vt:lpstr>Νέες Προοπτικές για την ΠΠ 2021-2027</vt:lpstr>
      <vt:lpstr>Παρουσίαση του PowerPoint</vt:lpstr>
      <vt:lpstr>H διαδικασία τελικής «προτεραιοποίησης»  δεν είναι εύκολη υπόθεση</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Vasilis Gogolidis</dc:creator>
  <cp:lastModifiedBy>Vasilis Gogolidis</cp:lastModifiedBy>
  <cp:revision>126</cp:revision>
  <cp:lastPrinted>2019-09-17T06:31:52Z</cp:lastPrinted>
  <dcterms:created xsi:type="dcterms:W3CDTF">2019-09-16T11:52:47Z</dcterms:created>
  <dcterms:modified xsi:type="dcterms:W3CDTF">2021-02-02T11:14:53Z</dcterms:modified>
</cp:coreProperties>
</file>